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Lst>
  <p:notesMasterIdLst>
    <p:notesMasterId r:id="rId32"/>
  </p:notesMasterIdLst>
  <p:sldIdLst>
    <p:sldId id="269" r:id="rId2"/>
    <p:sldId id="291" r:id="rId3"/>
    <p:sldId id="272" r:id="rId4"/>
    <p:sldId id="288" r:id="rId5"/>
    <p:sldId id="289" r:id="rId6"/>
    <p:sldId id="292" r:id="rId7"/>
    <p:sldId id="293" r:id="rId8"/>
    <p:sldId id="294" r:id="rId9"/>
    <p:sldId id="279" r:id="rId10"/>
    <p:sldId id="295" r:id="rId11"/>
    <p:sldId id="317" r:id="rId12"/>
    <p:sldId id="296" r:id="rId13"/>
    <p:sldId id="297" r:id="rId14"/>
    <p:sldId id="298" r:id="rId15"/>
    <p:sldId id="299" r:id="rId16"/>
    <p:sldId id="300" r:id="rId17"/>
    <p:sldId id="301" r:id="rId18"/>
    <p:sldId id="315" r:id="rId19"/>
    <p:sldId id="303" r:id="rId20"/>
    <p:sldId id="304" r:id="rId21"/>
    <p:sldId id="305" r:id="rId22"/>
    <p:sldId id="306" r:id="rId23"/>
    <p:sldId id="307" r:id="rId24"/>
    <p:sldId id="308" r:id="rId25"/>
    <p:sldId id="309" r:id="rId26"/>
    <p:sldId id="311" r:id="rId27"/>
    <p:sldId id="310" r:id="rId28"/>
    <p:sldId id="312" r:id="rId29"/>
    <p:sldId id="314" r:id="rId30"/>
    <p:sldId id="316" r:id="rId31"/>
  </p:sldIdLst>
  <p:sldSz cx="12192000" cy="6858000"/>
  <p:notesSz cx="6881813" cy="9296400"/>
  <p:embeddedFontLst>
    <p:embeddedFont>
      <p:font typeface="Calibri" panose="020F0502020204030204"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723"/>
    <p:restoredTop sz="97348"/>
  </p:normalViewPr>
  <p:slideViewPr>
    <p:cSldViewPr snapToGrid="0" snapToObjects="1">
      <p:cViewPr varScale="1">
        <p:scale>
          <a:sx n="127" d="100"/>
          <a:sy n="127" d="100"/>
        </p:scale>
        <p:origin x="192" y="10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82119" cy="46482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98102" y="0"/>
            <a:ext cx="2982119" cy="464820"/>
          </a:xfrm>
          <a:prstGeom prst="rect">
            <a:avLst/>
          </a:prstGeom>
          <a:noFill/>
          <a:ln>
            <a:noFill/>
          </a:ln>
        </p:spPr>
        <p:txBody>
          <a:bodyPr spcFirstLastPara="1" wrap="square" lIns="91425" tIns="91425" rIns="91425" bIns="91425" anchor="t" anchorCtr="0">
            <a:noAutofit/>
          </a:bodyPr>
          <a:lstStyle>
            <a:lvl1pPr marL="0" marR="0" lvl="0" indent="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42900" y="696913"/>
            <a:ext cx="6196013"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8182" y="4415790"/>
            <a:ext cx="5505450" cy="418338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2982119" cy="464820"/>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98102" y="8829967"/>
            <a:ext cx="2982119" cy="464820"/>
          </a:xfrm>
          <a:prstGeom prst="rect">
            <a:avLst/>
          </a:prstGeom>
          <a:noFill/>
          <a:ln>
            <a:noFill/>
          </a:ln>
        </p:spPr>
        <p:txBody>
          <a:bodyPr spcFirstLastPara="1" wrap="square" lIns="92425" tIns="46200" rIns="92425" bIns="46200" anchor="b" anchorCtr="0">
            <a:noAutofit/>
          </a:bodyPr>
          <a:lstStyle/>
          <a:p>
            <a:pPr marL="0" marR="0" lvl="0" indent="0" algn="r" rtl="0">
              <a:spcBef>
                <a:spcPts val="0"/>
              </a:spcBef>
              <a:spcAft>
                <a:spcPts val="0"/>
              </a:spcAft>
              <a:buNone/>
            </a:pPr>
            <a:fld id="{00000000-1234-1234-1234-123412341234}" type="slidenum">
              <a:rPr lang="en-CA"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c4eb45ff1_4_0:notes"/>
          <p:cNvSpPr txBox="1">
            <a:spLocks noGrp="1"/>
          </p:cNvSpPr>
          <p:nvPr>
            <p:ph type="body" idx="1"/>
          </p:nvPr>
        </p:nvSpPr>
        <p:spPr>
          <a:xfrm>
            <a:off x="688182" y="4415790"/>
            <a:ext cx="5505600" cy="41835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184" name="Google Shape;184;g2c4eb45ff1_4_0:notes"/>
          <p:cNvSpPr>
            <a:spLocks noGrp="1" noRot="1" noChangeAspect="1"/>
          </p:cNvSpPr>
          <p:nvPr>
            <p:ph type="sldImg" idx="2"/>
          </p:nvPr>
        </p:nvSpPr>
        <p:spPr>
          <a:xfrm>
            <a:off x="342900" y="696913"/>
            <a:ext cx="6196013"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18527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c4eb45ff1_4_0:notes"/>
          <p:cNvSpPr txBox="1">
            <a:spLocks noGrp="1"/>
          </p:cNvSpPr>
          <p:nvPr>
            <p:ph type="body" idx="1"/>
          </p:nvPr>
        </p:nvSpPr>
        <p:spPr>
          <a:xfrm>
            <a:off x="688182" y="4415790"/>
            <a:ext cx="5505600" cy="41835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184" name="Google Shape;184;g2c4eb45ff1_4_0:notes"/>
          <p:cNvSpPr>
            <a:spLocks noGrp="1" noRot="1" noChangeAspect="1"/>
          </p:cNvSpPr>
          <p:nvPr>
            <p:ph type="sldImg" idx="2"/>
          </p:nvPr>
        </p:nvSpPr>
        <p:spPr>
          <a:xfrm>
            <a:off x="342900" y="696913"/>
            <a:ext cx="6196013"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2580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c4eb45ff1_4_0:notes"/>
          <p:cNvSpPr txBox="1">
            <a:spLocks noGrp="1"/>
          </p:cNvSpPr>
          <p:nvPr>
            <p:ph type="body" idx="1"/>
          </p:nvPr>
        </p:nvSpPr>
        <p:spPr>
          <a:xfrm>
            <a:off x="688182" y="4415790"/>
            <a:ext cx="5505600" cy="41835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184" name="Google Shape;184;g2c4eb45ff1_4_0:notes"/>
          <p:cNvSpPr>
            <a:spLocks noGrp="1" noRot="1" noChangeAspect="1"/>
          </p:cNvSpPr>
          <p:nvPr>
            <p:ph type="sldImg" idx="2"/>
          </p:nvPr>
        </p:nvSpPr>
        <p:spPr>
          <a:xfrm>
            <a:off x="342900" y="696913"/>
            <a:ext cx="6196013"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4578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c4eb45ff1_4_0:notes"/>
          <p:cNvSpPr txBox="1">
            <a:spLocks noGrp="1"/>
          </p:cNvSpPr>
          <p:nvPr>
            <p:ph type="body" idx="1"/>
          </p:nvPr>
        </p:nvSpPr>
        <p:spPr>
          <a:xfrm>
            <a:off x="688182" y="4415790"/>
            <a:ext cx="5505600" cy="41835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184" name="Google Shape;184;g2c4eb45ff1_4_0:notes"/>
          <p:cNvSpPr>
            <a:spLocks noGrp="1" noRot="1" noChangeAspect="1"/>
          </p:cNvSpPr>
          <p:nvPr>
            <p:ph type="sldImg" idx="2"/>
          </p:nvPr>
        </p:nvSpPr>
        <p:spPr>
          <a:xfrm>
            <a:off x="342900" y="696913"/>
            <a:ext cx="6196013"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24363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c4eb45ff1_4_0:notes"/>
          <p:cNvSpPr txBox="1">
            <a:spLocks noGrp="1"/>
          </p:cNvSpPr>
          <p:nvPr>
            <p:ph type="body" idx="1"/>
          </p:nvPr>
        </p:nvSpPr>
        <p:spPr>
          <a:xfrm>
            <a:off x="688182" y="4415790"/>
            <a:ext cx="5505600" cy="41835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184" name="Google Shape;184;g2c4eb45ff1_4_0:notes"/>
          <p:cNvSpPr>
            <a:spLocks noGrp="1" noRot="1" noChangeAspect="1"/>
          </p:cNvSpPr>
          <p:nvPr>
            <p:ph type="sldImg" idx="2"/>
          </p:nvPr>
        </p:nvSpPr>
        <p:spPr>
          <a:xfrm>
            <a:off x="342900" y="696913"/>
            <a:ext cx="6196013"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337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c4eb45ff1_4_0:notes"/>
          <p:cNvSpPr txBox="1">
            <a:spLocks noGrp="1"/>
          </p:cNvSpPr>
          <p:nvPr>
            <p:ph type="body" idx="1"/>
          </p:nvPr>
        </p:nvSpPr>
        <p:spPr>
          <a:xfrm>
            <a:off x="688182" y="4415790"/>
            <a:ext cx="5505600" cy="41835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184" name="Google Shape;184;g2c4eb45ff1_4_0:notes"/>
          <p:cNvSpPr>
            <a:spLocks noGrp="1" noRot="1" noChangeAspect="1"/>
          </p:cNvSpPr>
          <p:nvPr>
            <p:ph type="sldImg" idx="2"/>
          </p:nvPr>
        </p:nvSpPr>
        <p:spPr>
          <a:xfrm>
            <a:off x="342900" y="696913"/>
            <a:ext cx="6196013"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6025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c4eb45ff1_4_0:notes"/>
          <p:cNvSpPr txBox="1">
            <a:spLocks noGrp="1"/>
          </p:cNvSpPr>
          <p:nvPr>
            <p:ph type="body" idx="1"/>
          </p:nvPr>
        </p:nvSpPr>
        <p:spPr>
          <a:xfrm>
            <a:off x="688182" y="4415790"/>
            <a:ext cx="5505600" cy="41835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184" name="Google Shape;184;g2c4eb45ff1_4_0:notes"/>
          <p:cNvSpPr>
            <a:spLocks noGrp="1" noRot="1" noChangeAspect="1"/>
          </p:cNvSpPr>
          <p:nvPr>
            <p:ph type="sldImg" idx="2"/>
          </p:nvPr>
        </p:nvSpPr>
        <p:spPr>
          <a:xfrm>
            <a:off x="342900" y="696913"/>
            <a:ext cx="6196013"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66682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c4eb45ff1_4_0:notes"/>
          <p:cNvSpPr txBox="1">
            <a:spLocks noGrp="1"/>
          </p:cNvSpPr>
          <p:nvPr>
            <p:ph type="body" idx="1"/>
          </p:nvPr>
        </p:nvSpPr>
        <p:spPr>
          <a:xfrm>
            <a:off x="688182" y="4415790"/>
            <a:ext cx="5505600" cy="41835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184" name="Google Shape;184;g2c4eb45ff1_4_0:notes"/>
          <p:cNvSpPr>
            <a:spLocks noGrp="1" noRot="1" noChangeAspect="1"/>
          </p:cNvSpPr>
          <p:nvPr>
            <p:ph type="sldImg" idx="2"/>
          </p:nvPr>
        </p:nvSpPr>
        <p:spPr>
          <a:xfrm>
            <a:off x="342900" y="696913"/>
            <a:ext cx="6196013"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67692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c4eb45ff1_4_0:notes"/>
          <p:cNvSpPr txBox="1">
            <a:spLocks noGrp="1"/>
          </p:cNvSpPr>
          <p:nvPr>
            <p:ph type="body" idx="1"/>
          </p:nvPr>
        </p:nvSpPr>
        <p:spPr>
          <a:xfrm>
            <a:off x="688182" y="4415790"/>
            <a:ext cx="5505600" cy="41835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184" name="Google Shape;184;g2c4eb45ff1_4_0:notes"/>
          <p:cNvSpPr>
            <a:spLocks noGrp="1" noRot="1" noChangeAspect="1"/>
          </p:cNvSpPr>
          <p:nvPr>
            <p:ph type="sldImg" idx="2"/>
          </p:nvPr>
        </p:nvSpPr>
        <p:spPr>
          <a:xfrm>
            <a:off x="342900" y="696913"/>
            <a:ext cx="6196013"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22240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c4eb45ff1_4_0:notes"/>
          <p:cNvSpPr txBox="1">
            <a:spLocks noGrp="1"/>
          </p:cNvSpPr>
          <p:nvPr>
            <p:ph type="body" idx="1"/>
          </p:nvPr>
        </p:nvSpPr>
        <p:spPr>
          <a:xfrm>
            <a:off x="688182" y="4415790"/>
            <a:ext cx="5505600" cy="41835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184" name="Google Shape;184;g2c4eb45ff1_4_0:notes"/>
          <p:cNvSpPr>
            <a:spLocks noGrp="1" noRot="1" noChangeAspect="1"/>
          </p:cNvSpPr>
          <p:nvPr>
            <p:ph type="sldImg" idx="2"/>
          </p:nvPr>
        </p:nvSpPr>
        <p:spPr>
          <a:xfrm>
            <a:off x="342900" y="696913"/>
            <a:ext cx="6196013"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66973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c4eb45ff1_4_0:notes"/>
          <p:cNvSpPr txBox="1">
            <a:spLocks noGrp="1"/>
          </p:cNvSpPr>
          <p:nvPr>
            <p:ph type="body" idx="1"/>
          </p:nvPr>
        </p:nvSpPr>
        <p:spPr>
          <a:xfrm>
            <a:off x="688182" y="4415790"/>
            <a:ext cx="5505600" cy="41835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184" name="Google Shape;184;g2c4eb45ff1_4_0:notes"/>
          <p:cNvSpPr>
            <a:spLocks noGrp="1" noRot="1" noChangeAspect="1"/>
          </p:cNvSpPr>
          <p:nvPr>
            <p:ph type="sldImg" idx="2"/>
          </p:nvPr>
        </p:nvSpPr>
        <p:spPr>
          <a:xfrm>
            <a:off x="342900" y="696913"/>
            <a:ext cx="6196013"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3809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c4eb45ff1_4_0:notes"/>
          <p:cNvSpPr txBox="1">
            <a:spLocks noGrp="1"/>
          </p:cNvSpPr>
          <p:nvPr>
            <p:ph type="body" idx="1"/>
          </p:nvPr>
        </p:nvSpPr>
        <p:spPr>
          <a:xfrm>
            <a:off x="688182" y="4415790"/>
            <a:ext cx="5505600" cy="41835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184" name="Google Shape;184;g2c4eb45ff1_4_0:notes"/>
          <p:cNvSpPr>
            <a:spLocks noGrp="1" noRot="1" noChangeAspect="1"/>
          </p:cNvSpPr>
          <p:nvPr>
            <p:ph type="sldImg" idx="2"/>
          </p:nvPr>
        </p:nvSpPr>
        <p:spPr>
          <a:xfrm>
            <a:off x="342900" y="696913"/>
            <a:ext cx="6196013"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10541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c4eb45ff1_4_0:notes"/>
          <p:cNvSpPr txBox="1">
            <a:spLocks noGrp="1"/>
          </p:cNvSpPr>
          <p:nvPr>
            <p:ph type="body" idx="1"/>
          </p:nvPr>
        </p:nvSpPr>
        <p:spPr>
          <a:xfrm>
            <a:off x="688182" y="4415790"/>
            <a:ext cx="5505600" cy="41835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184" name="Google Shape;184;g2c4eb45ff1_4_0:notes"/>
          <p:cNvSpPr>
            <a:spLocks noGrp="1" noRot="1" noChangeAspect="1"/>
          </p:cNvSpPr>
          <p:nvPr>
            <p:ph type="sldImg" idx="2"/>
          </p:nvPr>
        </p:nvSpPr>
        <p:spPr>
          <a:xfrm>
            <a:off x="342900" y="696913"/>
            <a:ext cx="6196013"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87074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c4eb45ff1_4_0:notes"/>
          <p:cNvSpPr txBox="1">
            <a:spLocks noGrp="1"/>
          </p:cNvSpPr>
          <p:nvPr>
            <p:ph type="body" idx="1"/>
          </p:nvPr>
        </p:nvSpPr>
        <p:spPr>
          <a:xfrm>
            <a:off x="688182" y="4415790"/>
            <a:ext cx="5505600" cy="41835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184" name="Google Shape;184;g2c4eb45ff1_4_0:notes"/>
          <p:cNvSpPr>
            <a:spLocks noGrp="1" noRot="1" noChangeAspect="1"/>
          </p:cNvSpPr>
          <p:nvPr>
            <p:ph type="sldImg" idx="2"/>
          </p:nvPr>
        </p:nvSpPr>
        <p:spPr>
          <a:xfrm>
            <a:off x="342900" y="696913"/>
            <a:ext cx="6196013"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94029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c4eb45ff1_4_0:notes"/>
          <p:cNvSpPr txBox="1">
            <a:spLocks noGrp="1"/>
          </p:cNvSpPr>
          <p:nvPr>
            <p:ph type="body" idx="1"/>
          </p:nvPr>
        </p:nvSpPr>
        <p:spPr>
          <a:xfrm>
            <a:off x="688182" y="4415790"/>
            <a:ext cx="5505600" cy="41835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184" name="Google Shape;184;g2c4eb45ff1_4_0:notes"/>
          <p:cNvSpPr>
            <a:spLocks noGrp="1" noRot="1" noChangeAspect="1"/>
          </p:cNvSpPr>
          <p:nvPr>
            <p:ph type="sldImg" idx="2"/>
          </p:nvPr>
        </p:nvSpPr>
        <p:spPr>
          <a:xfrm>
            <a:off x="342900" y="696913"/>
            <a:ext cx="6196013"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32720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c4eb45ff1_4_0:notes"/>
          <p:cNvSpPr txBox="1">
            <a:spLocks noGrp="1"/>
          </p:cNvSpPr>
          <p:nvPr>
            <p:ph type="body" idx="1"/>
          </p:nvPr>
        </p:nvSpPr>
        <p:spPr>
          <a:xfrm>
            <a:off x="688182" y="4415790"/>
            <a:ext cx="5505600" cy="41835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184" name="Google Shape;184;g2c4eb45ff1_4_0:notes"/>
          <p:cNvSpPr>
            <a:spLocks noGrp="1" noRot="1" noChangeAspect="1"/>
          </p:cNvSpPr>
          <p:nvPr>
            <p:ph type="sldImg" idx="2"/>
          </p:nvPr>
        </p:nvSpPr>
        <p:spPr>
          <a:xfrm>
            <a:off x="342900" y="696913"/>
            <a:ext cx="6196013"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09014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c4eb45ff1_4_0:notes"/>
          <p:cNvSpPr txBox="1">
            <a:spLocks noGrp="1"/>
          </p:cNvSpPr>
          <p:nvPr>
            <p:ph type="body" idx="1"/>
          </p:nvPr>
        </p:nvSpPr>
        <p:spPr>
          <a:xfrm>
            <a:off x="688182" y="4415790"/>
            <a:ext cx="5505600" cy="41835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184" name="Google Shape;184;g2c4eb45ff1_4_0:notes"/>
          <p:cNvSpPr>
            <a:spLocks noGrp="1" noRot="1" noChangeAspect="1"/>
          </p:cNvSpPr>
          <p:nvPr>
            <p:ph type="sldImg" idx="2"/>
          </p:nvPr>
        </p:nvSpPr>
        <p:spPr>
          <a:xfrm>
            <a:off x="342900" y="696913"/>
            <a:ext cx="6196013"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15221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c4eb45ff1_4_0:notes"/>
          <p:cNvSpPr txBox="1">
            <a:spLocks noGrp="1"/>
          </p:cNvSpPr>
          <p:nvPr>
            <p:ph type="body" idx="1"/>
          </p:nvPr>
        </p:nvSpPr>
        <p:spPr>
          <a:xfrm>
            <a:off x="688182" y="4415790"/>
            <a:ext cx="5505600" cy="41835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dirty="0"/>
          </a:p>
        </p:txBody>
      </p:sp>
      <p:sp>
        <p:nvSpPr>
          <p:cNvPr id="184" name="Google Shape;184;g2c4eb45ff1_4_0:notes"/>
          <p:cNvSpPr>
            <a:spLocks noGrp="1" noRot="1" noChangeAspect="1"/>
          </p:cNvSpPr>
          <p:nvPr>
            <p:ph type="sldImg" idx="2"/>
          </p:nvPr>
        </p:nvSpPr>
        <p:spPr>
          <a:xfrm>
            <a:off x="342900" y="696913"/>
            <a:ext cx="6196013"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10141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c4eb45ff1_4_0:notes"/>
          <p:cNvSpPr txBox="1">
            <a:spLocks noGrp="1"/>
          </p:cNvSpPr>
          <p:nvPr>
            <p:ph type="body" idx="1"/>
          </p:nvPr>
        </p:nvSpPr>
        <p:spPr>
          <a:xfrm>
            <a:off x="688182" y="4415790"/>
            <a:ext cx="5505600" cy="41835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dirty="0"/>
          </a:p>
        </p:txBody>
      </p:sp>
      <p:sp>
        <p:nvSpPr>
          <p:cNvPr id="184" name="Google Shape;184;g2c4eb45ff1_4_0:notes"/>
          <p:cNvSpPr>
            <a:spLocks noGrp="1" noRot="1" noChangeAspect="1"/>
          </p:cNvSpPr>
          <p:nvPr>
            <p:ph type="sldImg" idx="2"/>
          </p:nvPr>
        </p:nvSpPr>
        <p:spPr>
          <a:xfrm>
            <a:off x="342900" y="696913"/>
            <a:ext cx="6196013"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68850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c4eb45ff1_4_0:notes"/>
          <p:cNvSpPr txBox="1">
            <a:spLocks noGrp="1"/>
          </p:cNvSpPr>
          <p:nvPr>
            <p:ph type="body" idx="1"/>
          </p:nvPr>
        </p:nvSpPr>
        <p:spPr>
          <a:xfrm>
            <a:off x="688182" y="4415790"/>
            <a:ext cx="5505600" cy="41835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184" name="Google Shape;184;g2c4eb45ff1_4_0:notes"/>
          <p:cNvSpPr>
            <a:spLocks noGrp="1" noRot="1" noChangeAspect="1"/>
          </p:cNvSpPr>
          <p:nvPr>
            <p:ph type="sldImg" idx="2"/>
          </p:nvPr>
        </p:nvSpPr>
        <p:spPr>
          <a:xfrm>
            <a:off x="342900" y="696913"/>
            <a:ext cx="6196013"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49060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c4eb45ff1_4_0:notes"/>
          <p:cNvSpPr txBox="1">
            <a:spLocks noGrp="1"/>
          </p:cNvSpPr>
          <p:nvPr>
            <p:ph type="body" idx="1"/>
          </p:nvPr>
        </p:nvSpPr>
        <p:spPr>
          <a:xfrm>
            <a:off x="688182" y="4415790"/>
            <a:ext cx="5505600" cy="41835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dirty="0"/>
          </a:p>
        </p:txBody>
      </p:sp>
      <p:sp>
        <p:nvSpPr>
          <p:cNvPr id="184" name="Google Shape;184;g2c4eb45ff1_4_0:notes"/>
          <p:cNvSpPr>
            <a:spLocks noGrp="1" noRot="1" noChangeAspect="1"/>
          </p:cNvSpPr>
          <p:nvPr>
            <p:ph type="sldImg" idx="2"/>
          </p:nvPr>
        </p:nvSpPr>
        <p:spPr>
          <a:xfrm>
            <a:off x="342900" y="696913"/>
            <a:ext cx="6196013"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00943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c4eb45ff1_4_0:notes"/>
          <p:cNvSpPr txBox="1">
            <a:spLocks noGrp="1"/>
          </p:cNvSpPr>
          <p:nvPr>
            <p:ph type="body" idx="1"/>
          </p:nvPr>
        </p:nvSpPr>
        <p:spPr>
          <a:xfrm>
            <a:off x="688182" y="4415790"/>
            <a:ext cx="5505600" cy="41835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184" name="Google Shape;184;g2c4eb45ff1_4_0:notes"/>
          <p:cNvSpPr>
            <a:spLocks noGrp="1" noRot="1" noChangeAspect="1"/>
          </p:cNvSpPr>
          <p:nvPr>
            <p:ph type="sldImg" idx="2"/>
          </p:nvPr>
        </p:nvSpPr>
        <p:spPr>
          <a:xfrm>
            <a:off x="342900" y="696913"/>
            <a:ext cx="6196013"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1378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c4eb45ff1_4_0:notes"/>
          <p:cNvSpPr txBox="1">
            <a:spLocks noGrp="1"/>
          </p:cNvSpPr>
          <p:nvPr>
            <p:ph type="body" idx="1"/>
          </p:nvPr>
        </p:nvSpPr>
        <p:spPr>
          <a:xfrm>
            <a:off x="688182" y="4415790"/>
            <a:ext cx="5505600" cy="41835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184" name="Google Shape;184;g2c4eb45ff1_4_0:notes"/>
          <p:cNvSpPr>
            <a:spLocks noGrp="1" noRot="1" noChangeAspect="1"/>
          </p:cNvSpPr>
          <p:nvPr>
            <p:ph type="sldImg" idx="2"/>
          </p:nvPr>
        </p:nvSpPr>
        <p:spPr>
          <a:xfrm>
            <a:off x="342900" y="696913"/>
            <a:ext cx="6196013"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6066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c4eb45ff1_4_0:notes"/>
          <p:cNvSpPr txBox="1">
            <a:spLocks noGrp="1"/>
          </p:cNvSpPr>
          <p:nvPr>
            <p:ph type="body" idx="1"/>
          </p:nvPr>
        </p:nvSpPr>
        <p:spPr>
          <a:xfrm>
            <a:off x="688182" y="4415790"/>
            <a:ext cx="5505600" cy="41835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184" name="Google Shape;184;g2c4eb45ff1_4_0:notes"/>
          <p:cNvSpPr>
            <a:spLocks noGrp="1" noRot="1" noChangeAspect="1"/>
          </p:cNvSpPr>
          <p:nvPr>
            <p:ph type="sldImg" idx="2"/>
          </p:nvPr>
        </p:nvSpPr>
        <p:spPr>
          <a:xfrm>
            <a:off x="342900" y="696913"/>
            <a:ext cx="6196013"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8044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c4eb45ff1_4_0:notes"/>
          <p:cNvSpPr txBox="1">
            <a:spLocks noGrp="1"/>
          </p:cNvSpPr>
          <p:nvPr>
            <p:ph type="body" idx="1"/>
          </p:nvPr>
        </p:nvSpPr>
        <p:spPr>
          <a:xfrm>
            <a:off x="688182" y="4415790"/>
            <a:ext cx="5505600" cy="41835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184" name="Google Shape;184;g2c4eb45ff1_4_0:notes"/>
          <p:cNvSpPr>
            <a:spLocks noGrp="1" noRot="1" noChangeAspect="1"/>
          </p:cNvSpPr>
          <p:nvPr>
            <p:ph type="sldImg" idx="2"/>
          </p:nvPr>
        </p:nvSpPr>
        <p:spPr>
          <a:xfrm>
            <a:off x="342900" y="696913"/>
            <a:ext cx="6196013"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6136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c4eb45ff1_4_0:notes"/>
          <p:cNvSpPr txBox="1">
            <a:spLocks noGrp="1"/>
          </p:cNvSpPr>
          <p:nvPr>
            <p:ph type="body" idx="1"/>
          </p:nvPr>
        </p:nvSpPr>
        <p:spPr>
          <a:xfrm>
            <a:off x="688182" y="4415790"/>
            <a:ext cx="5505600" cy="41835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184" name="Google Shape;184;g2c4eb45ff1_4_0:notes"/>
          <p:cNvSpPr>
            <a:spLocks noGrp="1" noRot="1" noChangeAspect="1"/>
          </p:cNvSpPr>
          <p:nvPr>
            <p:ph type="sldImg" idx="2"/>
          </p:nvPr>
        </p:nvSpPr>
        <p:spPr>
          <a:xfrm>
            <a:off x="342900" y="696913"/>
            <a:ext cx="6196013"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9344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c4eb45ff1_4_0:notes"/>
          <p:cNvSpPr txBox="1">
            <a:spLocks noGrp="1"/>
          </p:cNvSpPr>
          <p:nvPr>
            <p:ph type="body" idx="1"/>
          </p:nvPr>
        </p:nvSpPr>
        <p:spPr>
          <a:xfrm>
            <a:off x="688182" y="4415790"/>
            <a:ext cx="5505600" cy="41835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184" name="Google Shape;184;g2c4eb45ff1_4_0:notes"/>
          <p:cNvSpPr>
            <a:spLocks noGrp="1" noRot="1" noChangeAspect="1"/>
          </p:cNvSpPr>
          <p:nvPr>
            <p:ph type="sldImg" idx="2"/>
          </p:nvPr>
        </p:nvSpPr>
        <p:spPr>
          <a:xfrm>
            <a:off x="342900" y="696913"/>
            <a:ext cx="6196013"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0601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c4eb45ff1_4_0:notes"/>
          <p:cNvSpPr txBox="1">
            <a:spLocks noGrp="1"/>
          </p:cNvSpPr>
          <p:nvPr>
            <p:ph type="body" idx="1"/>
          </p:nvPr>
        </p:nvSpPr>
        <p:spPr>
          <a:xfrm>
            <a:off x="688182" y="4415790"/>
            <a:ext cx="5505600" cy="41835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184" name="Google Shape;184;g2c4eb45ff1_4_0:notes"/>
          <p:cNvSpPr>
            <a:spLocks noGrp="1" noRot="1" noChangeAspect="1"/>
          </p:cNvSpPr>
          <p:nvPr>
            <p:ph type="sldImg" idx="2"/>
          </p:nvPr>
        </p:nvSpPr>
        <p:spPr>
          <a:xfrm>
            <a:off x="342900" y="696913"/>
            <a:ext cx="6196013"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81106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c4eb45ff1_4_0:notes"/>
          <p:cNvSpPr txBox="1">
            <a:spLocks noGrp="1"/>
          </p:cNvSpPr>
          <p:nvPr>
            <p:ph type="body" idx="1"/>
          </p:nvPr>
        </p:nvSpPr>
        <p:spPr>
          <a:xfrm>
            <a:off x="688182" y="4415790"/>
            <a:ext cx="5505600" cy="41835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184" name="Google Shape;184;g2c4eb45ff1_4_0:notes"/>
          <p:cNvSpPr>
            <a:spLocks noGrp="1" noRot="1" noChangeAspect="1"/>
          </p:cNvSpPr>
          <p:nvPr>
            <p:ph type="sldImg" idx="2"/>
          </p:nvPr>
        </p:nvSpPr>
        <p:spPr>
          <a:xfrm>
            <a:off x="342900" y="696913"/>
            <a:ext cx="6196013"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6065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7" name="Google Shape;17;p2"/>
          <p:cNvSpPr/>
          <p:nvPr/>
        </p:nvSpPr>
        <p:spPr>
          <a:xfrm>
            <a:off x="0" y="6737350"/>
            <a:ext cx="4029075" cy="120650"/>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 name="Google Shape;18;p2"/>
          <p:cNvSpPr/>
          <p:nvPr/>
        </p:nvSpPr>
        <p:spPr>
          <a:xfrm>
            <a:off x="4081463" y="6737350"/>
            <a:ext cx="4029075" cy="120650"/>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9;p2"/>
          <p:cNvSpPr/>
          <p:nvPr/>
        </p:nvSpPr>
        <p:spPr>
          <a:xfrm>
            <a:off x="8162925" y="6737350"/>
            <a:ext cx="4029075" cy="12065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 name="Google Shape;20;p2"/>
          <p:cNvSpPr txBox="1">
            <a:spLocks noGrp="1"/>
          </p:cNvSpPr>
          <p:nvPr>
            <p:ph type="ctrTitle"/>
          </p:nvPr>
        </p:nvSpPr>
        <p:spPr>
          <a:xfrm>
            <a:off x="1447800" y="3419475"/>
            <a:ext cx="9144000" cy="1247774"/>
          </a:xfrm>
          <a:prstGeom prst="rect">
            <a:avLst/>
          </a:prstGeom>
          <a:noFill/>
          <a:ln>
            <a:noFill/>
          </a:ln>
        </p:spPr>
        <p:txBody>
          <a:bodyPr spcFirstLastPara="1" wrap="square" lIns="91425" tIns="91425" rIns="91425" bIns="91425" anchor="b" anchorCtr="0">
            <a:noAutofit/>
          </a:bodyPr>
          <a:lstStyle>
            <a:lvl1pPr marL="0" marR="0" lvl="0" indent="0" algn="ctr" rtl="0">
              <a:lnSpc>
                <a:spcPct val="90000"/>
              </a:lnSpc>
              <a:spcBef>
                <a:spcPts val="0"/>
              </a:spcBef>
              <a:spcAft>
                <a:spcPts val="0"/>
              </a:spcAft>
              <a:buSzPts val="1400"/>
              <a:buNone/>
              <a:defRPr sz="4400" b="0" i="0" u="none" strike="noStrike" cap="none">
                <a:solidFill>
                  <a:srgbClr val="7F7F7F"/>
                </a:solidFill>
                <a:latin typeface="Arial"/>
                <a:ea typeface="Arial"/>
                <a:cs typeface="Arial"/>
                <a:sym typeface="Arial"/>
              </a:defRPr>
            </a:lvl1pPr>
            <a:lvl2pPr marL="0" marR="0" lvl="1"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2pPr>
            <a:lvl3pPr marL="0" marR="0" lvl="2"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3pPr>
            <a:lvl4pPr marL="0" marR="0" lvl="3"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4pPr>
            <a:lvl5pPr marL="0" marR="0" lvl="4"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5pPr>
            <a:lvl6pPr marL="457200" marR="0" lvl="5"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6pPr>
            <a:lvl7pPr marL="914400" marR="0" lvl="6"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7pPr>
            <a:lvl8pPr marL="1371600" marR="0" lvl="7"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8pPr>
            <a:lvl9pPr marL="1828800" marR="0" lvl="8"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9pPr>
          </a:lstStyle>
          <a:p>
            <a:endParaRPr dirty="0"/>
          </a:p>
        </p:txBody>
      </p:sp>
      <p:sp>
        <p:nvSpPr>
          <p:cNvPr id="21" name="Google Shape;21;p2"/>
          <p:cNvSpPr txBox="1">
            <a:spLocks noGrp="1"/>
          </p:cNvSpPr>
          <p:nvPr>
            <p:ph type="subTitle" idx="1"/>
          </p:nvPr>
        </p:nvSpPr>
        <p:spPr>
          <a:xfrm>
            <a:off x="1447800" y="4667250"/>
            <a:ext cx="9144000" cy="428626"/>
          </a:xfrm>
          <a:prstGeom prst="rect">
            <a:avLst/>
          </a:prstGeom>
          <a:noFill/>
          <a:ln>
            <a:noFill/>
          </a:ln>
        </p:spPr>
        <p:txBody>
          <a:bodyPr spcFirstLastPara="1" wrap="square" lIns="91425" tIns="91425" rIns="91425" bIns="91425" anchor="t" anchorCtr="0">
            <a:noAutofit/>
          </a:bodyPr>
          <a:lstStyle>
            <a:lvl1pPr marL="0" marR="0" lvl="0" indent="0" algn="ctr" rtl="0">
              <a:lnSpc>
                <a:spcPct val="90000"/>
              </a:lnSpc>
              <a:spcBef>
                <a:spcPts val="1000"/>
              </a:spcBef>
              <a:spcAft>
                <a:spcPts val="0"/>
              </a:spcAft>
              <a:buClr>
                <a:srgbClr val="00B4C2"/>
              </a:buClr>
              <a:buSzPts val="2800"/>
              <a:buFont typeface="Arial"/>
              <a:buNone/>
              <a:defRPr sz="2400" b="0" i="0" u="none" strike="noStrike" cap="none">
                <a:solidFill>
                  <a:srgbClr val="00B4C2"/>
                </a:solidFill>
                <a:latin typeface="Calibri"/>
                <a:ea typeface="Calibri"/>
                <a:cs typeface="Calibri"/>
                <a:sym typeface="Calibri"/>
              </a:defRPr>
            </a:lvl1pPr>
            <a:lvl2pPr marL="457200" marR="0" lvl="1" indent="0" algn="ctr" rtl="0">
              <a:lnSpc>
                <a:spcPct val="90000"/>
              </a:lnSpc>
              <a:spcBef>
                <a:spcPts val="500"/>
              </a:spcBef>
              <a:spcAft>
                <a:spcPts val="0"/>
              </a:spcAft>
              <a:buClr>
                <a:srgbClr val="7F7F7F"/>
              </a:buClr>
              <a:buSzPts val="2400"/>
              <a:buFont typeface="Arial"/>
              <a:buNone/>
              <a:defRPr sz="2000" b="0" i="0" u="none" strike="noStrike" cap="none">
                <a:solidFill>
                  <a:srgbClr val="7F7F7F"/>
                </a:solidFill>
                <a:latin typeface="Calibri"/>
                <a:ea typeface="Calibri"/>
                <a:cs typeface="Calibri"/>
                <a:sym typeface="Calibri"/>
              </a:defRPr>
            </a:lvl2pPr>
            <a:lvl3pPr marL="914400" marR="0" lvl="2" indent="0" algn="ctr" rtl="0">
              <a:lnSpc>
                <a:spcPct val="90000"/>
              </a:lnSpc>
              <a:spcBef>
                <a:spcPts val="500"/>
              </a:spcBef>
              <a:spcAft>
                <a:spcPts val="0"/>
              </a:spcAft>
              <a:buClr>
                <a:srgbClr val="7F7F7F"/>
              </a:buClr>
              <a:buSzPts val="2000"/>
              <a:buFont typeface="Arial"/>
              <a:buNone/>
              <a:defRPr sz="1800" b="0" i="0" u="none" strike="noStrike" cap="none">
                <a:solidFill>
                  <a:srgbClr val="7F7F7F"/>
                </a:solidFill>
                <a:latin typeface="Calibri"/>
                <a:ea typeface="Calibri"/>
                <a:cs typeface="Calibri"/>
                <a:sym typeface="Calibri"/>
              </a:defRPr>
            </a:lvl3pPr>
            <a:lvl4pPr marL="1371600" marR="0" lvl="3" indent="0" algn="ctr" rtl="0">
              <a:lnSpc>
                <a:spcPct val="90000"/>
              </a:lnSpc>
              <a:spcBef>
                <a:spcPts val="500"/>
              </a:spcBef>
              <a:spcAft>
                <a:spcPts val="0"/>
              </a:spcAft>
              <a:buClr>
                <a:srgbClr val="7F7F7F"/>
              </a:buClr>
              <a:buSzPts val="1800"/>
              <a:buFont typeface="Arial"/>
              <a:buNone/>
              <a:defRPr sz="1600" b="0" i="0" u="none" strike="noStrike" cap="none">
                <a:solidFill>
                  <a:srgbClr val="7F7F7F"/>
                </a:solidFill>
                <a:latin typeface="Calibri"/>
                <a:ea typeface="Calibri"/>
                <a:cs typeface="Calibri"/>
                <a:sym typeface="Calibri"/>
              </a:defRPr>
            </a:lvl4pPr>
            <a:lvl5pPr marL="1828800" marR="0" lvl="4" indent="0" algn="ctr" rtl="0">
              <a:lnSpc>
                <a:spcPct val="90000"/>
              </a:lnSpc>
              <a:spcBef>
                <a:spcPts val="500"/>
              </a:spcBef>
              <a:spcAft>
                <a:spcPts val="0"/>
              </a:spcAft>
              <a:buClr>
                <a:srgbClr val="7F7F7F"/>
              </a:buClr>
              <a:buSzPts val="1800"/>
              <a:buFont typeface="Arial"/>
              <a:buNone/>
              <a:defRPr sz="1600" b="0" i="0" u="none" strike="noStrike" cap="none">
                <a:solidFill>
                  <a:srgbClr val="7F7F7F"/>
                </a:solidFill>
                <a:latin typeface="Calibri"/>
                <a:ea typeface="Calibri"/>
                <a:cs typeface="Calibri"/>
                <a:sym typeface="Calibri"/>
              </a:defRPr>
            </a:lvl5pPr>
            <a:lvl6pPr marL="2286000" marR="0" lvl="5"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2" name="Google Shape;22;p2"/>
          <p:cNvSpPr txBox="1">
            <a:spLocks noGrp="1"/>
          </p:cNvSpPr>
          <p:nvPr>
            <p:ph type="ftr" idx="11"/>
          </p:nvPr>
        </p:nvSpPr>
        <p:spPr>
          <a:xfrm>
            <a:off x="4038600" y="6156325"/>
            <a:ext cx="4114800" cy="36512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5" name="Google Shape;25;p3"/>
          <p:cNvSpPr/>
          <p:nvPr/>
        </p:nvSpPr>
        <p:spPr>
          <a:xfrm>
            <a:off x="0" y="6737350"/>
            <a:ext cx="4029075" cy="120650"/>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 name="Google Shape;26;p3"/>
          <p:cNvSpPr/>
          <p:nvPr/>
        </p:nvSpPr>
        <p:spPr>
          <a:xfrm>
            <a:off x="4081463" y="6737350"/>
            <a:ext cx="4029075" cy="120650"/>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 name="Google Shape;27;p3"/>
          <p:cNvSpPr/>
          <p:nvPr/>
        </p:nvSpPr>
        <p:spPr>
          <a:xfrm>
            <a:off x="8162925" y="6737350"/>
            <a:ext cx="4029075" cy="12065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 name="Google Shape;28;p3"/>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1pPr>
            <a:lvl2pPr marL="0" marR="0" lvl="1"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2pPr>
            <a:lvl3pPr marL="0" marR="0" lvl="2"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3pPr>
            <a:lvl4pPr marL="0" marR="0" lvl="3"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4pPr>
            <a:lvl5pPr marL="0" marR="0" lvl="4"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5pPr>
            <a:lvl6pPr marL="457200" marR="0" lvl="5"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6pPr>
            <a:lvl7pPr marL="914400" marR="0" lvl="6"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7pPr>
            <a:lvl8pPr marL="1371600" marR="0" lvl="7"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8pPr>
            <a:lvl9pPr marL="1828800" marR="0" lvl="8"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9pPr>
          </a:lstStyle>
          <a:p>
            <a:endParaRPr/>
          </a:p>
        </p:txBody>
      </p:sp>
      <p:sp>
        <p:nvSpPr>
          <p:cNvPr id="29" name="Google Shape;29;p3"/>
          <p:cNvSpPr txBox="1">
            <a:spLocks noGrp="1"/>
          </p:cNvSpPr>
          <p:nvPr>
            <p:ph type="body" idx="1"/>
          </p:nvPr>
        </p:nvSpPr>
        <p:spPr>
          <a:xfrm>
            <a:off x="838200" y="1825625"/>
            <a:ext cx="10515600" cy="382905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30" name="Google Shape;30;p3"/>
          <p:cNvSpPr txBox="1">
            <a:spLocks noGrp="1"/>
          </p:cNvSpPr>
          <p:nvPr>
            <p:ph type="dt" idx="10"/>
          </p:nvPr>
        </p:nvSpPr>
        <p:spPr>
          <a:xfrm>
            <a:off x="8743950" y="6235700"/>
            <a:ext cx="1304925" cy="365125"/>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3"/>
          <p:cNvSpPr txBox="1">
            <a:spLocks noGrp="1"/>
          </p:cNvSpPr>
          <p:nvPr>
            <p:ph type="ftr" idx="11"/>
          </p:nvPr>
        </p:nvSpPr>
        <p:spPr>
          <a:xfrm>
            <a:off x="4038600" y="6237288"/>
            <a:ext cx="4114800" cy="36512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2" name="Google Shape;32;p3"/>
          <p:cNvSpPr txBox="1">
            <a:spLocks noGrp="1"/>
          </p:cNvSpPr>
          <p:nvPr>
            <p:ph type="sldNum" idx="12"/>
          </p:nvPr>
        </p:nvSpPr>
        <p:spPr>
          <a:xfrm>
            <a:off x="10048875" y="6235700"/>
            <a:ext cx="130492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pic>
        <p:nvPicPr>
          <p:cNvPr id="4100" name="Picture 4">
            <a:extLst>
              <a:ext uri="{FF2B5EF4-FFF2-40B4-BE49-F238E27FC236}">
                <a16:creationId xmlns:a16="http://schemas.microsoft.com/office/drawing/2014/main" id="{5372C345-2F1C-DD46-9457-1079926AA6AE}"/>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15542" y="6086955"/>
            <a:ext cx="2027583" cy="5475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pic>
        <p:nvPicPr>
          <p:cNvPr id="42" name="Google Shape;42;p5"/>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38200" y="5800725"/>
            <a:ext cx="1425575" cy="790575"/>
          </a:xfrm>
          <a:prstGeom prst="rect">
            <a:avLst/>
          </a:prstGeom>
          <a:noFill/>
          <a:ln>
            <a:noFill/>
          </a:ln>
        </p:spPr>
      </p:pic>
      <p:sp>
        <p:nvSpPr>
          <p:cNvPr id="43" name="Google Shape;43;p5"/>
          <p:cNvSpPr/>
          <p:nvPr/>
        </p:nvSpPr>
        <p:spPr>
          <a:xfrm>
            <a:off x="0" y="6737350"/>
            <a:ext cx="4029075" cy="120650"/>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 name="Google Shape;44;p5"/>
          <p:cNvSpPr/>
          <p:nvPr/>
        </p:nvSpPr>
        <p:spPr>
          <a:xfrm>
            <a:off x="4081463" y="6737350"/>
            <a:ext cx="4029075" cy="120650"/>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 name="Google Shape;45;p5"/>
          <p:cNvSpPr/>
          <p:nvPr/>
        </p:nvSpPr>
        <p:spPr>
          <a:xfrm>
            <a:off x="8162925" y="6737350"/>
            <a:ext cx="4029075" cy="12065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 name="Google Shape;46;p5"/>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1pPr>
            <a:lvl2pPr marL="0" marR="0" lvl="1"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2pPr>
            <a:lvl3pPr marL="0" marR="0" lvl="2"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3pPr>
            <a:lvl4pPr marL="0" marR="0" lvl="3"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4pPr>
            <a:lvl5pPr marL="0" marR="0" lvl="4"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5pPr>
            <a:lvl6pPr marL="457200" marR="0" lvl="5"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6pPr>
            <a:lvl7pPr marL="914400" marR="0" lvl="6"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7pPr>
            <a:lvl8pPr marL="1371600" marR="0" lvl="7"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8pPr>
            <a:lvl9pPr marL="1828800" marR="0" lvl="8"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9pPr>
          </a:lstStyle>
          <a:p>
            <a:endParaRPr/>
          </a:p>
        </p:txBody>
      </p:sp>
      <p:sp>
        <p:nvSpPr>
          <p:cNvPr id="47" name="Google Shape;47;p5"/>
          <p:cNvSpPr txBox="1">
            <a:spLocks noGrp="1"/>
          </p:cNvSpPr>
          <p:nvPr>
            <p:ph type="body" idx="1"/>
          </p:nvPr>
        </p:nvSpPr>
        <p:spPr>
          <a:xfrm>
            <a:off x="838200" y="1825625"/>
            <a:ext cx="5181600" cy="38608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8" name="Google Shape;48;p5"/>
          <p:cNvSpPr txBox="1">
            <a:spLocks noGrp="1"/>
          </p:cNvSpPr>
          <p:nvPr>
            <p:ph type="body" idx="2"/>
          </p:nvPr>
        </p:nvSpPr>
        <p:spPr>
          <a:xfrm>
            <a:off x="6172200" y="1825625"/>
            <a:ext cx="5181600" cy="38608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 name="Google Shape;49;p5"/>
          <p:cNvSpPr txBox="1">
            <a:spLocks noGrp="1"/>
          </p:cNvSpPr>
          <p:nvPr>
            <p:ph type="dt" idx="10"/>
          </p:nvPr>
        </p:nvSpPr>
        <p:spPr>
          <a:xfrm>
            <a:off x="9063038" y="6194425"/>
            <a:ext cx="1133475" cy="365125"/>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5"/>
          <p:cNvSpPr txBox="1">
            <a:spLocks noGrp="1"/>
          </p:cNvSpPr>
          <p:nvPr>
            <p:ph type="ftr" idx="11"/>
          </p:nvPr>
        </p:nvSpPr>
        <p:spPr>
          <a:xfrm>
            <a:off x="4038600" y="6194425"/>
            <a:ext cx="4114800" cy="36512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5"/>
          <p:cNvSpPr txBox="1">
            <a:spLocks noGrp="1"/>
          </p:cNvSpPr>
          <p:nvPr>
            <p:ph type="sldNum" idx="12"/>
          </p:nvPr>
        </p:nvSpPr>
        <p:spPr>
          <a:xfrm>
            <a:off x="10220325" y="6194425"/>
            <a:ext cx="113347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1pPr>
            <a:lvl2pPr marL="0" marR="0" lvl="1"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2pPr>
            <a:lvl3pPr marL="0" marR="0" lvl="2"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3pPr>
            <a:lvl4pPr marL="0" marR="0" lvl="3"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4pPr>
            <a:lvl5pPr marL="0" marR="0" lvl="4"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5pPr>
            <a:lvl6pPr marL="457200" marR="0" lvl="5"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6pPr>
            <a:lvl7pPr marL="914400" marR="0" lvl="6"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7pPr>
            <a:lvl8pPr marL="1371600" marR="0" lvl="7"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8pPr>
            <a:lvl9pPr marL="1828800" marR="0" lvl="8" indent="0" algn="l" rtl="0">
              <a:lnSpc>
                <a:spcPct val="90000"/>
              </a:lnSpc>
              <a:spcBef>
                <a:spcPts val="0"/>
              </a:spcBef>
              <a:spcAft>
                <a:spcPts val="0"/>
              </a:spcAft>
              <a:buSzPts val="1400"/>
              <a:buNone/>
              <a:defRPr sz="4400" b="0" i="0" u="none" strike="noStrike" cap="none">
                <a:solidFill>
                  <a:srgbClr val="00B4C2"/>
                </a:solidFill>
                <a:latin typeface="Calibri"/>
                <a:ea typeface="Calibri"/>
                <a:cs typeface="Calibri"/>
                <a:sym typeface="Calibri"/>
              </a:defRPr>
            </a:lvl9pPr>
          </a:lstStyle>
          <a:p>
            <a:endParaRPr/>
          </a:p>
        </p:txBody>
      </p:sp>
      <p:sp>
        <p:nvSpPr>
          <p:cNvPr id="11" name="Google Shape;11;p1"/>
          <p:cNvSpPr txBox="1">
            <a:spLocks noGrp="1"/>
          </p:cNvSpPr>
          <p:nvPr>
            <p:ph type="body" idx="1"/>
          </p:nvPr>
        </p:nvSpPr>
        <p:spPr>
          <a:xfrm>
            <a:off x="838200" y="1825625"/>
            <a:ext cx="10515600" cy="382905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9063038" y="6194425"/>
            <a:ext cx="1133475" cy="365125"/>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194425"/>
            <a:ext cx="4114800" cy="36512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10220325" y="6194425"/>
            <a:ext cx="113347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openchain-project.github.io/OpenChain-KWG/blog/2021/20211115-virtualapp_gpl/"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openchain-project.github.io/OpenChain-KWG/blog/2021/20211220-saas_complianc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openchain-project.github.io/OpenChain-KWG/blog/sample/how-to/" TargetMode="External"/><Relationship Id="rId5" Type="http://schemas.openxmlformats.org/officeDocument/2006/relationships/hyperlink" Target="https://github.com/OpenChain-Project/OpenChain-KWG/wiki/Blog-%EC%9E%91%EC%84%B1%ED%95%98%EA%B8%B0" TargetMode="Externa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openchain-project.github.io/OpenChain-KWG/subgroup/planning/2021/4th-meetin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openchainproject.org/featured/2021/12/15/etri-conformant-progra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hyperlink" Target="https://www.openchainproject.org/featured/2021/12/15/etri-conformant-progra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festival.oss.kr/conference_track04_1.php" TargetMode="Externa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www.oss.kr/news_letter/show/b93205da-3b31-43f4-82c0-8e4eaf3964dd"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oss.kr/oss_guide/show/2f7c25e8-df31-4ad9-9d25-1d8234c322c0"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hyperlink" Target="https://nipa-openup.github.io/oss-governance-guid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openchain-project.github.io/OpenChain-KWG/blog/2021/20211212-log4shel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169D246-4EEC-FC4B-947E-ADB3A5EE4F38}"/>
              </a:ext>
            </a:extLst>
          </p:cNvPr>
          <p:cNvSpPr>
            <a:spLocks noGrp="1"/>
          </p:cNvSpPr>
          <p:nvPr>
            <p:ph type="ctrTitle"/>
          </p:nvPr>
        </p:nvSpPr>
        <p:spPr/>
        <p:txBody>
          <a:bodyPr/>
          <a:lstStyle/>
          <a:p>
            <a:r>
              <a:rPr kumimoji="1" lang="en-US" altLang="ko-KR" dirty="0"/>
              <a:t>2021</a:t>
            </a:r>
            <a:r>
              <a:rPr kumimoji="1" lang="ko-KR" altLang="en-US" dirty="0"/>
              <a:t>년 </a:t>
            </a:r>
            <a:r>
              <a:rPr kumimoji="1" lang="en-US" altLang="ko-KR" dirty="0"/>
              <a:t>4</a:t>
            </a:r>
            <a:r>
              <a:rPr kumimoji="1" lang="ko-KR" altLang="en-US" dirty="0"/>
              <a:t>분기 </a:t>
            </a:r>
            <a:r>
              <a:rPr kumimoji="1" lang="en-US" altLang="ko-Kore-KR" dirty="0"/>
              <a:t>Update</a:t>
            </a:r>
            <a:endParaRPr kumimoji="1" lang="ko-Kore-KR" altLang="en-US" dirty="0"/>
          </a:p>
        </p:txBody>
      </p:sp>
      <p:sp>
        <p:nvSpPr>
          <p:cNvPr id="3" name="부제목 2">
            <a:extLst>
              <a:ext uri="{FF2B5EF4-FFF2-40B4-BE49-F238E27FC236}">
                <a16:creationId xmlns:a16="http://schemas.microsoft.com/office/drawing/2014/main" id="{111E765C-316C-4F43-9123-588DB77A3CA0}"/>
              </a:ext>
            </a:extLst>
          </p:cNvPr>
          <p:cNvSpPr>
            <a:spLocks noGrp="1"/>
          </p:cNvSpPr>
          <p:nvPr>
            <p:ph type="subTitle" idx="1"/>
          </p:nvPr>
        </p:nvSpPr>
        <p:spPr/>
        <p:txBody>
          <a:bodyPr/>
          <a:lstStyle/>
          <a:p>
            <a:r>
              <a:rPr kumimoji="1" lang="en-US" altLang="ko-Kore-KR" dirty="0"/>
              <a:t>SK</a:t>
            </a:r>
            <a:r>
              <a:rPr kumimoji="1" lang="ko-KR" altLang="en-US" dirty="0"/>
              <a:t>텔레콤 </a:t>
            </a:r>
            <a:r>
              <a:rPr kumimoji="1" lang="ko-KR" altLang="en-US" dirty="0" err="1"/>
              <a:t>장학성</a:t>
            </a:r>
            <a:endParaRPr kumimoji="1" lang="en-US" altLang="ko-KR" dirty="0"/>
          </a:p>
          <a:p>
            <a:r>
              <a:rPr kumimoji="1" lang="en-US" altLang="ko-KR" dirty="0"/>
              <a:t>2021-12-20</a:t>
            </a:r>
            <a:endParaRPr kumimoji="1" lang="ko-Kore-KR" altLang="en-US" dirty="0"/>
          </a:p>
        </p:txBody>
      </p:sp>
      <p:pic>
        <p:nvPicPr>
          <p:cNvPr id="9218" name="Picture 2">
            <a:extLst>
              <a:ext uri="{FF2B5EF4-FFF2-40B4-BE49-F238E27FC236}">
                <a16:creationId xmlns:a16="http://schemas.microsoft.com/office/drawing/2014/main" id="{98B932F6-9FAD-9A48-A5CE-EB75A2C4B06E}"/>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130287" y="1516137"/>
            <a:ext cx="7779026" cy="2100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62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5"/>
          <p:cNvSpPr txBox="1">
            <a:spLocks noGrp="1"/>
          </p:cNvSpPr>
          <p:nvPr>
            <p:ph type="title"/>
          </p:nvPr>
        </p:nvSpPr>
        <p:spPr>
          <a:xfrm>
            <a:off x="838200" y="365126"/>
            <a:ext cx="10515600" cy="946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200" b="0" i="0" u="none" strike="noStrike" cap="none" dirty="0">
                <a:solidFill>
                  <a:srgbClr val="00B4C2"/>
                </a:solidFill>
                <a:latin typeface="Calibri"/>
                <a:ea typeface="Calibri"/>
                <a:cs typeface="Calibri"/>
                <a:sym typeface="Calibri"/>
              </a:rPr>
              <a:t>Blog Update</a:t>
            </a:r>
            <a:endParaRPr sz="3200" b="0" i="0" u="none" strike="noStrike" cap="none" dirty="0">
              <a:solidFill>
                <a:srgbClr val="00B4C2"/>
              </a:solidFill>
              <a:latin typeface="Calibri"/>
              <a:ea typeface="Calibri"/>
              <a:cs typeface="Calibri"/>
              <a:sym typeface="Calibri"/>
            </a:endParaRPr>
          </a:p>
        </p:txBody>
      </p:sp>
      <p:sp>
        <p:nvSpPr>
          <p:cNvPr id="188" name="Google Shape;188;p25"/>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200" b="0" i="0" u="none" strike="noStrike" cap="none">
                <a:solidFill>
                  <a:srgbClr val="898989"/>
                </a:solidFill>
                <a:latin typeface="Calibri"/>
                <a:ea typeface="Calibri"/>
                <a:cs typeface="Calibri"/>
                <a:sym typeface="Calibri"/>
              </a:rPr>
              <a:t>10</a:t>
            </a:fld>
            <a:endParaRPr sz="1200" b="0" i="0" u="none" strike="noStrike" cap="none">
              <a:solidFill>
                <a:srgbClr val="898989"/>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2B639A97-E2F1-1A40-9F9A-40242ABF2BC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15003" y="1311326"/>
            <a:ext cx="7561994" cy="4603780"/>
          </a:xfrm>
          <a:prstGeom prst="rect">
            <a:avLst/>
          </a:prstGeom>
        </p:spPr>
      </p:pic>
      <p:sp>
        <p:nvSpPr>
          <p:cNvPr id="4" name="Rectangle 3">
            <a:extLst>
              <a:ext uri="{FF2B5EF4-FFF2-40B4-BE49-F238E27FC236}">
                <a16:creationId xmlns:a16="http://schemas.microsoft.com/office/drawing/2014/main" id="{06D5BC4F-27F0-F643-BD64-1B6AF34FAD68}"/>
              </a:ext>
            </a:extLst>
          </p:cNvPr>
          <p:cNvSpPr/>
          <p:nvPr/>
        </p:nvSpPr>
        <p:spPr>
          <a:xfrm>
            <a:off x="2315003" y="5761217"/>
            <a:ext cx="8078912" cy="307777"/>
          </a:xfrm>
          <a:prstGeom prst="rect">
            <a:avLst/>
          </a:prstGeom>
        </p:spPr>
        <p:txBody>
          <a:bodyPr wrap="square">
            <a:spAutoFit/>
          </a:bodyPr>
          <a:lstStyle/>
          <a:p>
            <a:r>
              <a:rPr lang="en-KR" dirty="0">
                <a:hlinkClick r:id="rId4"/>
              </a:rPr>
              <a:t>https://openchain-project.github.io/OpenChain-KWG/blog/2021/20211115-virtualapp_gpl/</a:t>
            </a:r>
            <a:r>
              <a:rPr lang="en-KR" dirty="0"/>
              <a:t> </a:t>
            </a:r>
          </a:p>
        </p:txBody>
      </p:sp>
    </p:spTree>
    <p:extLst>
      <p:ext uri="{BB962C8B-B14F-4D97-AF65-F5344CB8AC3E}">
        <p14:creationId xmlns:p14="http://schemas.microsoft.com/office/powerpoint/2010/main" val="273118588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5"/>
          <p:cNvSpPr txBox="1">
            <a:spLocks noGrp="1"/>
          </p:cNvSpPr>
          <p:nvPr>
            <p:ph type="title"/>
          </p:nvPr>
        </p:nvSpPr>
        <p:spPr>
          <a:xfrm>
            <a:off x="838200" y="365126"/>
            <a:ext cx="10515600" cy="946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200" b="0" i="0" u="none" strike="noStrike" cap="none" dirty="0">
                <a:solidFill>
                  <a:srgbClr val="00B4C2"/>
                </a:solidFill>
                <a:latin typeface="Calibri"/>
                <a:ea typeface="Calibri"/>
                <a:cs typeface="Calibri"/>
                <a:sym typeface="Calibri"/>
              </a:rPr>
              <a:t>Blog Update</a:t>
            </a:r>
            <a:endParaRPr sz="3200" b="0" i="0" u="none" strike="noStrike" cap="none" dirty="0">
              <a:solidFill>
                <a:srgbClr val="00B4C2"/>
              </a:solidFill>
              <a:latin typeface="Calibri"/>
              <a:ea typeface="Calibri"/>
              <a:cs typeface="Calibri"/>
              <a:sym typeface="Calibri"/>
            </a:endParaRPr>
          </a:p>
        </p:txBody>
      </p:sp>
      <p:sp>
        <p:nvSpPr>
          <p:cNvPr id="188" name="Google Shape;188;p25"/>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200" b="0" i="0" u="none" strike="noStrike" cap="none">
                <a:solidFill>
                  <a:srgbClr val="898989"/>
                </a:solidFill>
                <a:latin typeface="Calibri"/>
                <a:ea typeface="Calibri"/>
                <a:cs typeface="Calibri"/>
                <a:sym typeface="Calibri"/>
              </a:rPr>
              <a:t>11</a:t>
            </a:fld>
            <a:endParaRPr sz="1200" b="0" i="0" u="none" strike="noStrike" cap="none">
              <a:solidFill>
                <a:srgbClr val="898989"/>
              </a:solidFill>
              <a:latin typeface="Calibri"/>
              <a:ea typeface="Calibri"/>
              <a:cs typeface="Calibri"/>
              <a:sym typeface="Calibri"/>
            </a:endParaRPr>
          </a:p>
        </p:txBody>
      </p:sp>
      <p:sp>
        <p:nvSpPr>
          <p:cNvPr id="4" name="Rectangle 3">
            <a:extLst>
              <a:ext uri="{FF2B5EF4-FFF2-40B4-BE49-F238E27FC236}">
                <a16:creationId xmlns:a16="http://schemas.microsoft.com/office/drawing/2014/main" id="{06D5BC4F-27F0-F643-BD64-1B6AF34FAD68}"/>
              </a:ext>
            </a:extLst>
          </p:cNvPr>
          <p:cNvSpPr/>
          <p:nvPr/>
        </p:nvSpPr>
        <p:spPr>
          <a:xfrm>
            <a:off x="3681579" y="5815356"/>
            <a:ext cx="8078912" cy="307777"/>
          </a:xfrm>
          <a:prstGeom prst="rect">
            <a:avLst/>
          </a:prstGeom>
        </p:spPr>
        <p:txBody>
          <a:bodyPr wrap="square">
            <a:spAutoFit/>
          </a:bodyPr>
          <a:lstStyle/>
          <a:p>
            <a:r>
              <a:rPr lang="en-US" dirty="0">
                <a:hlinkClick r:id="rId3"/>
              </a:rPr>
              <a:t>https://openchain-project.github.io/OpenChain-KWG/blog/2021/20211220-saas_compliance/</a:t>
            </a:r>
            <a:r>
              <a:rPr lang="en-US" dirty="0"/>
              <a:t> </a:t>
            </a:r>
            <a:endParaRPr lang="en-KR" dirty="0"/>
          </a:p>
        </p:txBody>
      </p:sp>
      <p:pic>
        <p:nvPicPr>
          <p:cNvPr id="2" name="Picture 1">
            <a:extLst>
              <a:ext uri="{FF2B5EF4-FFF2-40B4-BE49-F238E27FC236}">
                <a16:creationId xmlns:a16="http://schemas.microsoft.com/office/drawing/2014/main" id="{9849549D-996F-B44F-A69C-2DA2053A6F9A}"/>
              </a:ext>
            </a:extLst>
          </p:cNvPr>
          <p:cNvPicPr>
            <a:picLocks noChangeAspect="1"/>
          </p:cNvPicPr>
          <p:nvPr/>
        </p:nvPicPr>
        <p:blipFill>
          <a:blip r:embed="rId4"/>
          <a:stretch>
            <a:fillRect/>
          </a:stretch>
        </p:blipFill>
        <p:spPr>
          <a:xfrm>
            <a:off x="1115367" y="1042643"/>
            <a:ext cx="9961266" cy="4772713"/>
          </a:xfrm>
          <a:prstGeom prst="rect">
            <a:avLst/>
          </a:prstGeom>
        </p:spPr>
      </p:pic>
    </p:spTree>
    <p:extLst>
      <p:ext uri="{BB962C8B-B14F-4D97-AF65-F5344CB8AC3E}">
        <p14:creationId xmlns:p14="http://schemas.microsoft.com/office/powerpoint/2010/main" val="47999449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5"/>
          <p:cNvSpPr txBox="1">
            <a:spLocks noGrp="1"/>
          </p:cNvSpPr>
          <p:nvPr>
            <p:ph type="title"/>
          </p:nvPr>
        </p:nvSpPr>
        <p:spPr>
          <a:xfrm>
            <a:off x="838200" y="365126"/>
            <a:ext cx="10515600" cy="946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200" b="0" i="0" u="none" strike="noStrike" cap="none" dirty="0">
                <a:solidFill>
                  <a:srgbClr val="00B4C2"/>
                </a:solidFill>
                <a:latin typeface="Calibri"/>
                <a:ea typeface="Calibri"/>
                <a:cs typeface="Calibri"/>
                <a:sym typeface="Calibri"/>
              </a:rPr>
              <a:t>(</a:t>
            </a:r>
            <a:r>
              <a:rPr lang="ko-KR" altLang="en-US" sz="3200" b="0" i="0" u="none" strike="noStrike" cap="none" dirty="0">
                <a:solidFill>
                  <a:srgbClr val="00B4C2"/>
                </a:solidFill>
                <a:latin typeface="Calibri"/>
                <a:ea typeface="Calibri"/>
                <a:cs typeface="Calibri"/>
                <a:sym typeface="Calibri"/>
              </a:rPr>
              <a:t>참고</a:t>
            </a:r>
            <a:r>
              <a:rPr lang="en-US" altLang="ko-KR" sz="3200" b="0" i="0" u="none" strike="noStrike" cap="none" dirty="0">
                <a:solidFill>
                  <a:srgbClr val="00B4C2"/>
                </a:solidFill>
                <a:latin typeface="Calibri"/>
                <a:ea typeface="Calibri"/>
                <a:cs typeface="Calibri"/>
                <a:sym typeface="Calibri"/>
              </a:rPr>
              <a:t>)</a:t>
            </a:r>
            <a:r>
              <a:rPr lang="ko-KR" altLang="en-US" sz="3200" b="0" i="0" u="none" strike="noStrike" cap="none" dirty="0">
                <a:solidFill>
                  <a:srgbClr val="00B4C2"/>
                </a:solidFill>
                <a:latin typeface="Calibri"/>
                <a:ea typeface="Calibri"/>
                <a:cs typeface="Calibri"/>
                <a:sym typeface="Calibri"/>
              </a:rPr>
              <a:t> </a:t>
            </a:r>
            <a:r>
              <a:rPr lang="en-US" sz="3200" b="0" i="0" u="none" strike="noStrike" cap="none" dirty="0">
                <a:solidFill>
                  <a:srgbClr val="00B4C2"/>
                </a:solidFill>
                <a:latin typeface="Calibri"/>
                <a:ea typeface="Calibri"/>
                <a:cs typeface="Calibri"/>
                <a:sym typeface="Calibri"/>
              </a:rPr>
              <a:t>Blog </a:t>
            </a:r>
            <a:r>
              <a:rPr lang="ko-KR" altLang="en-US" sz="3200" b="0" i="0" u="none" strike="noStrike" cap="none" dirty="0">
                <a:solidFill>
                  <a:srgbClr val="00B4C2"/>
                </a:solidFill>
                <a:latin typeface="Calibri"/>
                <a:ea typeface="Calibri"/>
                <a:cs typeface="Calibri"/>
                <a:sym typeface="Calibri"/>
              </a:rPr>
              <a:t>작성 방법</a:t>
            </a:r>
            <a:endParaRPr sz="3200" b="0" i="0" u="none" strike="noStrike" cap="none" dirty="0">
              <a:solidFill>
                <a:srgbClr val="00B4C2"/>
              </a:solidFill>
              <a:latin typeface="Calibri"/>
              <a:ea typeface="Calibri"/>
              <a:cs typeface="Calibri"/>
              <a:sym typeface="Calibri"/>
            </a:endParaRPr>
          </a:p>
        </p:txBody>
      </p:sp>
      <p:sp>
        <p:nvSpPr>
          <p:cNvPr id="188" name="Google Shape;188;p25"/>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200" b="0" i="0" u="none" strike="noStrike" cap="none">
                <a:solidFill>
                  <a:srgbClr val="898989"/>
                </a:solidFill>
                <a:latin typeface="Calibri"/>
                <a:ea typeface="Calibri"/>
                <a:cs typeface="Calibri"/>
                <a:sym typeface="Calibri"/>
              </a:rPr>
              <a:t>12</a:t>
            </a:fld>
            <a:endParaRPr sz="1200" b="0" i="0" u="none" strike="noStrike" cap="none">
              <a:solidFill>
                <a:srgbClr val="898989"/>
              </a:solidFill>
              <a:latin typeface="Calibri"/>
              <a:ea typeface="Calibri"/>
              <a:cs typeface="Calibri"/>
              <a:sym typeface="Calibri"/>
            </a:endParaRPr>
          </a:p>
        </p:txBody>
      </p:sp>
      <p:pic>
        <p:nvPicPr>
          <p:cNvPr id="5" name="Picture 4">
            <a:extLst>
              <a:ext uri="{FF2B5EF4-FFF2-40B4-BE49-F238E27FC236}">
                <a16:creationId xmlns:a16="http://schemas.microsoft.com/office/drawing/2014/main" id="{DFC4B3EE-CFD0-474F-AC88-0DAB48DF1D8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371" y="1485307"/>
            <a:ext cx="6151580" cy="3213778"/>
          </a:xfrm>
          <a:prstGeom prst="rect">
            <a:avLst/>
          </a:prstGeom>
        </p:spPr>
      </p:pic>
      <p:pic>
        <p:nvPicPr>
          <p:cNvPr id="6" name="Picture 5">
            <a:extLst>
              <a:ext uri="{FF2B5EF4-FFF2-40B4-BE49-F238E27FC236}">
                <a16:creationId xmlns:a16="http://schemas.microsoft.com/office/drawing/2014/main" id="{70B157BF-24B7-8946-9E0C-E270C91E50A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54459" y="1485307"/>
            <a:ext cx="5486400" cy="3232150"/>
          </a:xfrm>
          <a:prstGeom prst="rect">
            <a:avLst/>
          </a:prstGeom>
        </p:spPr>
      </p:pic>
      <p:sp>
        <p:nvSpPr>
          <p:cNvPr id="7" name="Rectangle 6">
            <a:extLst>
              <a:ext uri="{FF2B5EF4-FFF2-40B4-BE49-F238E27FC236}">
                <a16:creationId xmlns:a16="http://schemas.microsoft.com/office/drawing/2014/main" id="{38347488-61D2-444A-BA7A-4FF5992E93AE}"/>
              </a:ext>
            </a:extLst>
          </p:cNvPr>
          <p:cNvSpPr/>
          <p:nvPr/>
        </p:nvSpPr>
        <p:spPr>
          <a:xfrm>
            <a:off x="6544216" y="4656751"/>
            <a:ext cx="5296643" cy="276999"/>
          </a:xfrm>
          <a:prstGeom prst="rect">
            <a:avLst/>
          </a:prstGeom>
        </p:spPr>
        <p:txBody>
          <a:bodyPr wrap="none">
            <a:spAutoFit/>
          </a:bodyPr>
          <a:lstStyle/>
          <a:p>
            <a:r>
              <a:rPr lang="en-US" sz="1200" dirty="0">
                <a:hlinkClick r:id="rId5"/>
              </a:rPr>
              <a:t>https://</a:t>
            </a:r>
            <a:r>
              <a:rPr lang="en-US" sz="1200" dirty="0" err="1">
                <a:hlinkClick r:id="rId5"/>
              </a:rPr>
              <a:t>github.com</a:t>
            </a:r>
            <a:r>
              <a:rPr lang="en-US" sz="1200" dirty="0">
                <a:hlinkClick r:id="rId5"/>
              </a:rPr>
              <a:t>/</a:t>
            </a:r>
            <a:r>
              <a:rPr lang="en-US" sz="1200" dirty="0" err="1">
                <a:hlinkClick r:id="rId5"/>
              </a:rPr>
              <a:t>OpenChain</a:t>
            </a:r>
            <a:r>
              <a:rPr lang="en-US" sz="1200" dirty="0">
                <a:hlinkClick r:id="rId5"/>
              </a:rPr>
              <a:t>-Project/</a:t>
            </a:r>
            <a:r>
              <a:rPr lang="en-US" sz="1200" dirty="0" err="1">
                <a:hlinkClick r:id="rId5"/>
              </a:rPr>
              <a:t>OpenChain</a:t>
            </a:r>
            <a:r>
              <a:rPr lang="en-US" sz="1200" dirty="0">
                <a:hlinkClick r:id="rId5"/>
              </a:rPr>
              <a:t>-KWG/wiki/Blog-</a:t>
            </a:r>
            <a:r>
              <a:rPr lang="ko-KR" altLang="en-US" sz="1200" dirty="0">
                <a:hlinkClick r:id="rId5"/>
              </a:rPr>
              <a:t>작성하기</a:t>
            </a:r>
            <a:endParaRPr lang="en-KR" sz="1200" dirty="0"/>
          </a:p>
        </p:txBody>
      </p:sp>
      <p:sp>
        <p:nvSpPr>
          <p:cNvPr id="10" name="Rectangle 9">
            <a:extLst>
              <a:ext uri="{FF2B5EF4-FFF2-40B4-BE49-F238E27FC236}">
                <a16:creationId xmlns:a16="http://schemas.microsoft.com/office/drawing/2014/main" id="{22F7CE28-F965-2E4C-A43F-0B94AC99B7E5}"/>
              </a:ext>
            </a:extLst>
          </p:cNvPr>
          <p:cNvSpPr/>
          <p:nvPr/>
        </p:nvSpPr>
        <p:spPr>
          <a:xfrm>
            <a:off x="351142" y="4656750"/>
            <a:ext cx="5296643" cy="276999"/>
          </a:xfrm>
          <a:prstGeom prst="rect">
            <a:avLst/>
          </a:prstGeom>
        </p:spPr>
        <p:txBody>
          <a:bodyPr wrap="none">
            <a:spAutoFit/>
          </a:bodyPr>
          <a:lstStyle/>
          <a:p>
            <a:r>
              <a:rPr lang="en-US" sz="1200" dirty="0">
                <a:hlinkClick r:id="rId6"/>
              </a:rPr>
              <a:t>https://openchain-project.github.io/OpenChain-KWG/blog/sample/how-to/</a:t>
            </a:r>
            <a:r>
              <a:rPr lang="ko-KR" altLang="en-US" sz="1200" dirty="0"/>
              <a:t> </a:t>
            </a:r>
            <a:endParaRPr lang="en-KR" sz="1200" dirty="0"/>
          </a:p>
        </p:txBody>
      </p:sp>
    </p:spTree>
    <p:extLst>
      <p:ext uri="{BB962C8B-B14F-4D97-AF65-F5344CB8AC3E}">
        <p14:creationId xmlns:p14="http://schemas.microsoft.com/office/powerpoint/2010/main" val="326816106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5"/>
          <p:cNvSpPr txBox="1">
            <a:spLocks noGrp="1"/>
          </p:cNvSpPr>
          <p:nvPr>
            <p:ph type="ctrTitle"/>
          </p:nvPr>
        </p:nvSpPr>
        <p:spPr>
          <a:prstGeom prst="rect">
            <a:avLst/>
          </a:prstGeom>
          <a:noFill/>
          <a:ln>
            <a:noFill/>
          </a:ln>
        </p:spPr>
        <p:txBody>
          <a:bodyPr spcFirstLastPara="1" wrap="square" lIns="91425" tIns="45700" rIns="91425" bIns="45700" anchor="ctr" anchorCtr="0">
            <a:noAutofit/>
          </a:bodyPr>
          <a:lstStyle/>
          <a:p>
            <a:pPr marL="0" marR="0" lvl="0" indent="0" rtl="0">
              <a:lnSpc>
                <a:spcPct val="90000"/>
              </a:lnSpc>
              <a:spcBef>
                <a:spcPts val="0"/>
              </a:spcBef>
              <a:spcAft>
                <a:spcPts val="0"/>
              </a:spcAft>
              <a:buNone/>
            </a:pPr>
            <a:r>
              <a:rPr lang="en-US" sz="4800" b="0" i="0" u="none" strike="noStrike" cap="none" dirty="0">
                <a:solidFill>
                  <a:srgbClr val="00B4C2"/>
                </a:solidFill>
                <a:latin typeface="Calibri"/>
                <a:ea typeface="Calibri"/>
                <a:cs typeface="Calibri"/>
                <a:sym typeface="Calibri"/>
              </a:rPr>
              <a:t>2021 Awards</a:t>
            </a:r>
            <a:endParaRPr sz="4800" b="0" i="0" u="none" strike="noStrike" cap="none" dirty="0">
              <a:solidFill>
                <a:srgbClr val="00B4C2"/>
              </a:solidFill>
              <a:latin typeface="Calibri"/>
              <a:ea typeface="Calibri"/>
              <a:cs typeface="Calibri"/>
              <a:sym typeface="Calibri"/>
            </a:endParaRPr>
          </a:p>
        </p:txBody>
      </p:sp>
      <p:sp>
        <p:nvSpPr>
          <p:cNvPr id="2" name="Subtitle 1">
            <a:extLst>
              <a:ext uri="{FF2B5EF4-FFF2-40B4-BE49-F238E27FC236}">
                <a16:creationId xmlns:a16="http://schemas.microsoft.com/office/drawing/2014/main" id="{6B363C02-236C-B147-8C3A-566C6CD9A06E}"/>
              </a:ext>
            </a:extLst>
          </p:cNvPr>
          <p:cNvSpPr>
            <a:spLocks noGrp="1"/>
          </p:cNvSpPr>
          <p:nvPr>
            <p:ph type="subTitle" idx="1"/>
          </p:nvPr>
        </p:nvSpPr>
        <p:spPr/>
        <p:txBody>
          <a:bodyPr/>
          <a:lstStyle/>
          <a:p>
            <a:r>
              <a:rPr lang="en-US" dirty="0" err="1"/>
              <a:t>OpenChain</a:t>
            </a:r>
            <a:r>
              <a:rPr lang="en-US" dirty="0"/>
              <a:t> Korea Work Group</a:t>
            </a:r>
            <a:endParaRPr lang="en-KR" dirty="0"/>
          </a:p>
        </p:txBody>
      </p:sp>
      <p:sp>
        <p:nvSpPr>
          <p:cNvPr id="188" name="Google Shape;188;p25"/>
          <p:cNvSpPr txBox="1">
            <a:spLocks noGrp="1"/>
          </p:cNvSpPr>
          <p:nvPr>
            <p:ph type="sldNum" idx="4294967295"/>
          </p:nvPr>
        </p:nvSpPr>
        <p:spPr>
          <a:xfrm>
            <a:off x="10887075" y="6235700"/>
            <a:ext cx="1304925"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200" b="0" i="0" u="none" strike="noStrike" cap="none">
                <a:solidFill>
                  <a:srgbClr val="898989"/>
                </a:solidFill>
                <a:latin typeface="Calibri"/>
                <a:ea typeface="Calibri"/>
                <a:cs typeface="Calibri"/>
                <a:sym typeface="Calibri"/>
              </a:rPr>
              <a:t>13</a:t>
            </a:fld>
            <a:endParaRPr sz="1200" b="0" i="0" u="none" strike="noStrike" cap="none">
              <a:solidFill>
                <a:srgbClr val="898989"/>
              </a:solidFill>
              <a:latin typeface="Calibri"/>
              <a:ea typeface="Calibri"/>
              <a:cs typeface="Calibri"/>
              <a:sym typeface="Calibri"/>
            </a:endParaRPr>
          </a:p>
        </p:txBody>
      </p:sp>
      <p:pic>
        <p:nvPicPr>
          <p:cNvPr id="4098" name="Picture 2">
            <a:extLst>
              <a:ext uri="{FF2B5EF4-FFF2-40B4-BE49-F238E27FC236}">
                <a16:creationId xmlns:a16="http://schemas.microsoft.com/office/drawing/2014/main" id="{837109BB-FFD3-3246-B26B-21B5DBECACD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998133" y="409575"/>
            <a:ext cx="8195733" cy="2279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0338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5"/>
          <p:cNvSpPr txBox="1">
            <a:spLocks noGrp="1"/>
          </p:cNvSpPr>
          <p:nvPr>
            <p:ph type="title"/>
          </p:nvPr>
        </p:nvSpPr>
        <p:spPr>
          <a:xfrm>
            <a:off x="838200" y="365126"/>
            <a:ext cx="10515600" cy="946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ko-KR" altLang="en-US" sz="3200" dirty="0"/>
              <a:t>우수 </a:t>
            </a:r>
            <a:r>
              <a:rPr lang="ko-KR" altLang="en-US" sz="3200" dirty="0" err="1"/>
              <a:t>참여상</a:t>
            </a:r>
            <a:r>
              <a:rPr lang="ko-KR" altLang="en-US" sz="3200" dirty="0"/>
              <a:t> </a:t>
            </a:r>
            <a:endParaRPr sz="3200" b="0" i="0" u="none" strike="noStrike" cap="none" dirty="0">
              <a:solidFill>
                <a:srgbClr val="00B4C2"/>
              </a:solidFill>
              <a:latin typeface="Calibri"/>
              <a:ea typeface="Calibri"/>
              <a:cs typeface="Calibri"/>
              <a:sym typeface="Calibri"/>
            </a:endParaRPr>
          </a:p>
        </p:txBody>
      </p:sp>
      <p:sp>
        <p:nvSpPr>
          <p:cNvPr id="187" name="Google Shape;187;p25"/>
          <p:cNvSpPr txBox="1">
            <a:spLocks noGrp="1"/>
          </p:cNvSpPr>
          <p:nvPr>
            <p:ph type="body" idx="1"/>
          </p:nvPr>
        </p:nvSpPr>
        <p:spPr>
          <a:xfrm>
            <a:off x="838200" y="1414732"/>
            <a:ext cx="10515600" cy="4239900"/>
          </a:xfrm>
          <a:prstGeom prst="rect">
            <a:avLst/>
          </a:prstGeom>
          <a:noFill/>
          <a:ln>
            <a:noFill/>
          </a:ln>
        </p:spPr>
        <p:txBody>
          <a:bodyPr spcFirstLastPara="1" wrap="square" lIns="91425" tIns="45700" rIns="91425" bIns="45700" anchor="t" anchorCtr="0">
            <a:noAutofit/>
          </a:bodyPr>
          <a:lstStyle/>
          <a:p>
            <a:pPr marL="228600" indent="-228600">
              <a:lnSpc>
                <a:spcPct val="115000"/>
              </a:lnSpc>
              <a:spcBef>
                <a:spcPts val="0"/>
              </a:spcBef>
              <a:buSzPts val="2400"/>
            </a:pPr>
            <a:r>
              <a:rPr lang="ko-KR" altLang="en-US" sz="2000" dirty="0"/>
              <a:t>자발적인 세션 발표로 참여하신 분들께 감사합니다</a:t>
            </a:r>
            <a:r>
              <a:rPr lang="en-US" altLang="ko-KR" sz="2000" dirty="0"/>
              <a:t>.</a:t>
            </a:r>
          </a:p>
        </p:txBody>
      </p:sp>
      <p:sp>
        <p:nvSpPr>
          <p:cNvPr id="188" name="Google Shape;188;p25"/>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200" b="0" i="0" u="none" strike="noStrike" cap="none">
                <a:solidFill>
                  <a:srgbClr val="898989"/>
                </a:solidFill>
                <a:latin typeface="Calibri"/>
                <a:ea typeface="Calibri"/>
                <a:cs typeface="Calibri"/>
                <a:sym typeface="Calibri"/>
              </a:rPr>
              <a:t>14</a:t>
            </a:fld>
            <a:endParaRPr sz="1200" b="0" i="0" u="none" strike="noStrike" cap="none">
              <a:solidFill>
                <a:srgbClr val="898989"/>
              </a:solidFill>
              <a:latin typeface="Calibri"/>
              <a:ea typeface="Calibri"/>
              <a:cs typeface="Calibri"/>
              <a:sym typeface="Calibri"/>
            </a:endParaRPr>
          </a:p>
        </p:txBody>
      </p:sp>
      <p:pic>
        <p:nvPicPr>
          <p:cNvPr id="5" name="Picture 4">
            <a:extLst>
              <a:ext uri="{FF2B5EF4-FFF2-40B4-BE49-F238E27FC236}">
                <a16:creationId xmlns:a16="http://schemas.microsoft.com/office/drawing/2014/main" id="{D00B7D94-5963-4A4B-95B0-47383633AC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42976" y="1608666"/>
            <a:ext cx="2944086" cy="3640667"/>
          </a:xfrm>
          <a:prstGeom prst="rect">
            <a:avLst/>
          </a:prstGeom>
        </p:spPr>
      </p:pic>
    </p:spTree>
    <p:extLst>
      <p:ext uri="{BB962C8B-B14F-4D97-AF65-F5344CB8AC3E}">
        <p14:creationId xmlns:p14="http://schemas.microsoft.com/office/powerpoint/2010/main" val="72053865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5"/>
          <p:cNvSpPr txBox="1">
            <a:spLocks noGrp="1"/>
          </p:cNvSpPr>
          <p:nvPr>
            <p:ph type="title"/>
          </p:nvPr>
        </p:nvSpPr>
        <p:spPr>
          <a:xfrm>
            <a:off x="838200" y="365126"/>
            <a:ext cx="10515600" cy="946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200" b="0" i="0" u="none" strike="noStrike" cap="none" dirty="0">
                <a:solidFill>
                  <a:srgbClr val="00B4C2"/>
                </a:solidFill>
                <a:latin typeface="Calibri"/>
                <a:ea typeface="Calibri"/>
                <a:cs typeface="Calibri"/>
                <a:sym typeface="Calibri"/>
              </a:rPr>
              <a:t>LG</a:t>
            </a:r>
            <a:r>
              <a:rPr lang="ko-KR" altLang="en-US" sz="3200" b="0" i="0" u="none" strike="noStrike" cap="none" dirty="0">
                <a:solidFill>
                  <a:srgbClr val="00B4C2"/>
                </a:solidFill>
                <a:latin typeface="Calibri"/>
                <a:ea typeface="Calibri"/>
                <a:cs typeface="Calibri"/>
                <a:sym typeface="Calibri"/>
              </a:rPr>
              <a:t>전자 석지영 님 </a:t>
            </a:r>
            <a:endParaRPr sz="3200" b="0" i="0" u="none" strike="noStrike" cap="none" dirty="0">
              <a:solidFill>
                <a:srgbClr val="00B4C2"/>
              </a:solidFill>
              <a:latin typeface="Calibri"/>
              <a:ea typeface="Calibri"/>
              <a:cs typeface="Calibri"/>
              <a:sym typeface="Calibri"/>
            </a:endParaRPr>
          </a:p>
        </p:txBody>
      </p:sp>
      <p:sp>
        <p:nvSpPr>
          <p:cNvPr id="187" name="Google Shape;187;p25"/>
          <p:cNvSpPr txBox="1">
            <a:spLocks noGrp="1"/>
          </p:cNvSpPr>
          <p:nvPr>
            <p:ph type="body" idx="1"/>
          </p:nvPr>
        </p:nvSpPr>
        <p:spPr>
          <a:xfrm>
            <a:off x="838200" y="1414732"/>
            <a:ext cx="10515600" cy="4239900"/>
          </a:xfrm>
          <a:prstGeom prst="rect">
            <a:avLst/>
          </a:prstGeom>
          <a:noFill/>
          <a:ln>
            <a:noFill/>
          </a:ln>
        </p:spPr>
        <p:txBody>
          <a:bodyPr spcFirstLastPara="1" wrap="square" lIns="91425" tIns="45700" rIns="91425" bIns="45700" anchor="t" anchorCtr="0">
            <a:noAutofit/>
          </a:bodyPr>
          <a:lstStyle/>
          <a:p>
            <a:pPr marL="228600" indent="-228600">
              <a:lnSpc>
                <a:spcPct val="115000"/>
              </a:lnSpc>
              <a:spcBef>
                <a:spcPts val="0"/>
              </a:spcBef>
              <a:buSzPts val="2400"/>
            </a:pPr>
            <a:r>
              <a:rPr lang="en-US" altLang="ko-KR" sz="2000" dirty="0"/>
              <a:t>9</a:t>
            </a:r>
            <a:r>
              <a:rPr lang="ko-KR" altLang="en-US" sz="2000" dirty="0"/>
              <a:t>회 모임 </a:t>
            </a:r>
            <a:r>
              <a:rPr lang="en-US" altLang="ko-KR" sz="2000" dirty="0"/>
              <a:t>(2021.</a:t>
            </a:r>
            <a:r>
              <a:rPr lang="ko-KR" altLang="en-US" sz="2000" dirty="0"/>
              <a:t> </a:t>
            </a:r>
            <a:r>
              <a:rPr lang="en-US" altLang="ko-KR" sz="2000" dirty="0"/>
              <a:t>3</a:t>
            </a:r>
            <a:r>
              <a:rPr lang="ko-KR" altLang="en-US" sz="2000" dirty="0"/>
              <a:t>월</a:t>
            </a:r>
            <a:r>
              <a:rPr lang="en-US" altLang="ko-KR" sz="2000" dirty="0"/>
              <a:t>)</a:t>
            </a:r>
          </a:p>
          <a:p>
            <a:pPr marL="228600" indent="-228600">
              <a:lnSpc>
                <a:spcPct val="115000"/>
              </a:lnSpc>
              <a:spcBef>
                <a:spcPts val="0"/>
              </a:spcBef>
              <a:buSzPts val="2400"/>
            </a:pPr>
            <a:r>
              <a:rPr lang="en-US" altLang="ko-KR" sz="2000" dirty="0" err="1"/>
              <a:t>FOSSLight</a:t>
            </a:r>
            <a:r>
              <a:rPr lang="en-US" altLang="ko-KR" sz="2000" dirty="0"/>
              <a:t> Dependency </a:t>
            </a:r>
            <a:r>
              <a:rPr lang="ko-KR" altLang="en-US" sz="2000" dirty="0"/>
              <a:t>소개</a:t>
            </a:r>
            <a:endParaRPr lang="en-US" altLang="ko-KR" sz="2000" dirty="0"/>
          </a:p>
          <a:p>
            <a:pPr marL="228600" indent="-228600">
              <a:lnSpc>
                <a:spcPct val="115000"/>
              </a:lnSpc>
              <a:spcBef>
                <a:spcPts val="0"/>
              </a:spcBef>
              <a:buSzPts val="2400"/>
            </a:pPr>
            <a:endParaRPr lang="en-US" altLang="ko-KR" sz="2000" dirty="0"/>
          </a:p>
        </p:txBody>
      </p:sp>
      <p:sp>
        <p:nvSpPr>
          <p:cNvPr id="188" name="Google Shape;188;p25"/>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200" b="0" i="0" u="none" strike="noStrike" cap="none">
                <a:solidFill>
                  <a:srgbClr val="898989"/>
                </a:solidFill>
                <a:latin typeface="Calibri"/>
                <a:ea typeface="Calibri"/>
                <a:cs typeface="Calibri"/>
                <a:sym typeface="Calibri"/>
              </a:rPr>
              <a:t>15</a:t>
            </a:fld>
            <a:endParaRPr sz="1200" b="0" i="0" u="none" strike="noStrike" cap="none">
              <a:solidFill>
                <a:srgbClr val="898989"/>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B8DBBCF8-5647-C449-97BE-E26E96C816C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47717" y="2663198"/>
            <a:ext cx="4540553" cy="3043137"/>
          </a:xfrm>
          <a:prstGeom prst="rect">
            <a:avLst/>
          </a:prstGeom>
        </p:spPr>
      </p:pic>
      <p:pic>
        <p:nvPicPr>
          <p:cNvPr id="3" name="Picture 2">
            <a:extLst>
              <a:ext uri="{FF2B5EF4-FFF2-40B4-BE49-F238E27FC236}">
                <a16:creationId xmlns:a16="http://schemas.microsoft.com/office/drawing/2014/main" id="{105BCE82-BF2B-D64C-88EF-E3D525D0509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95045" y="1270508"/>
            <a:ext cx="3085715" cy="4388019"/>
          </a:xfrm>
          <a:prstGeom prst="rect">
            <a:avLst/>
          </a:prstGeom>
          <a:effectLst/>
        </p:spPr>
      </p:pic>
    </p:spTree>
    <p:extLst>
      <p:ext uri="{BB962C8B-B14F-4D97-AF65-F5344CB8AC3E}">
        <p14:creationId xmlns:p14="http://schemas.microsoft.com/office/powerpoint/2010/main" val="398726158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5"/>
          <p:cNvSpPr txBox="1">
            <a:spLocks noGrp="1"/>
          </p:cNvSpPr>
          <p:nvPr>
            <p:ph type="title"/>
          </p:nvPr>
        </p:nvSpPr>
        <p:spPr>
          <a:xfrm>
            <a:off x="838200" y="365126"/>
            <a:ext cx="10515600" cy="946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altLang="ko-KR" sz="3200" b="0" i="0" u="none" strike="noStrike" cap="none" dirty="0">
                <a:solidFill>
                  <a:srgbClr val="00B4C2"/>
                </a:solidFill>
                <a:latin typeface="Calibri"/>
                <a:ea typeface="Calibri"/>
                <a:cs typeface="Calibri"/>
                <a:sym typeface="Calibri"/>
              </a:rPr>
              <a:t>NCSOFT</a:t>
            </a:r>
            <a:r>
              <a:rPr lang="ko-KR" altLang="en-US" sz="3200" b="0" i="0" u="none" strike="noStrike" cap="none" dirty="0">
                <a:solidFill>
                  <a:srgbClr val="00B4C2"/>
                </a:solidFill>
                <a:latin typeface="Calibri"/>
                <a:ea typeface="Calibri"/>
                <a:cs typeface="Calibri"/>
                <a:sym typeface="Calibri"/>
              </a:rPr>
              <a:t> </a:t>
            </a:r>
            <a:r>
              <a:rPr lang="ko-KR" altLang="en-US" sz="3200" b="0" i="0" u="none" strike="noStrike" cap="none" dirty="0" err="1">
                <a:solidFill>
                  <a:srgbClr val="00B4C2"/>
                </a:solidFill>
                <a:latin typeface="Calibri"/>
                <a:ea typeface="Calibri"/>
                <a:cs typeface="Calibri"/>
                <a:sym typeface="Calibri"/>
              </a:rPr>
              <a:t>한지호</a:t>
            </a:r>
            <a:r>
              <a:rPr lang="ko-KR" altLang="en-US" sz="3200" b="0" i="0" u="none" strike="noStrike" cap="none" dirty="0">
                <a:solidFill>
                  <a:srgbClr val="00B4C2"/>
                </a:solidFill>
                <a:latin typeface="Calibri"/>
                <a:ea typeface="Calibri"/>
                <a:cs typeface="Calibri"/>
                <a:sym typeface="Calibri"/>
              </a:rPr>
              <a:t> 님 </a:t>
            </a:r>
            <a:endParaRPr sz="3200" b="0" i="0" u="none" strike="noStrike" cap="none" dirty="0">
              <a:solidFill>
                <a:srgbClr val="00B4C2"/>
              </a:solidFill>
              <a:latin typeface="Calibri"/>
              <a:ea typeface="Calibri"/>
              <a:cs typeface="Calibri"/>
              <a:sym typeface="Calibri"/>
            </a:endParaRPr>
          </a:p>
        </p:txBody>
      </p:sp>
      <p:sp>
        <p:nvSpPr>
          <p:cNvPr id="187" name="Google Shape;187;p25"/>
          <p:cNvSpPr txBox="1">
            <a:spLocks noGrp="1"/>
          </p:cNvSpPr>
          <p:nvPr>
            <p:ph type="body" idx="1"/>
          </p:nvPr>
        </p:nvSpPr>
        <p:spPr>
          <a:xfrm>
            <a:off x="838200" y="1414732"/>
            <a:ext cx="10515600" cy="4239900"/>
          </a:xfrm>
          <a:prstGeom prst="rect">
            <a:avLst/>
          </a:prstGeom>
          <a:noFill/>
          <a:ln>
            <a:noFill/>
          </a:ln>
        </p:spPr>
        <p:txBody>
          <a:bodyPr spcFirstLastPara="1" wrap="square" lIns="91425" tIns="45700" rIns="91425" bIns="45700" anchor="t" anchorCtr="0">
            <a:noAutofit/>
          </a:bodyPr>
          <a:lstStyle/>
          <a:p>
            <a:pPr marL="228600" indent="-228600">
              <a:lnSpc>
                <a:spcPct val="115000"/>
              </a:lnSpc>
              <a:spcBef>
                <a:spcPts val="0"/>
              </a:spcBef>
              <a:buSzPts val="2400"/>
            </a:pPr>
            <a:r>
              <a:rPr lang="en-US" altLang="ko-KR" sz="2000" dirty="0"/>
              <a:t>9</a:t>
            </a:r>
            <a:r>
              <a:rPr lang="ko-KR" altLang="en-US" sz="2000" dirty="0"/>
              <a:t>회 모임 </a:t>
            </a:r>
            <a:r>
              <a:rPr lang="en-US" altLang="ko-KR" sz="2000" dirty="0"/>
              <a:t>(2021.</a:t>
            </a:r>
            <a:r>
              <a:rPr lang="ko-KR" altLang="en-US" sz="2000" dirty="0"/>
              <a:t> </a:t>
            </a:r>
            <a:r>
              <a:rPr lang="en-US" altLang="ko-KR" sz="2000" dirty="0"/>
              <a:t>3</a:t>
            </a:r>
            <a:r>
              <a:rPr lang="ko-KR" altLang="en-US" sz="2000" dirty="0"/>
              <a:t>월</a:t>
            </a:r>
            <a:r>
              <a:rPr lang="en-US" altLang="ko-KR" sz="2000" dirty="0"/>
              <a:t>)</a:t>
            </a:r>
          </a:p>
          <a:p>
            <a:pPr marL="228600" indent="-228600">
              <a:lnSpc>
                <a:spcPct val="115000"/>
              </a:lnSpc>
              <a:spcBef>
                <a:spcPts val="0"/>
              </a:spcBef>
              <a:buSzPts val="2400"/>
            </a:pPr>
            <a:r>
              <a:rPr lang="ko-KR" altLang="en-US" sz="2000" dirty="0"/>
              <a:t>오픈소스와 함께한 </a:t>
            </a:r>
            <a:r>
              <a:rPr lang="en-US" altLang="ko-KR" sz="2000" dirty="0"/>
              <a:t>1,273</a:t>
            </a:r>
            <a:r>
              <a:rPr lang="ko-KR" altLang="en-US" sz="2000" dirty="0"/>
              <a:t>일간의 기록</a:t>
            </a:r>
            <a:endParaRPr lang="en-US" altLang="ko-KR" sz="2000" dirty="0"/>
          </a:p>
          <a:p>
            <a:pPr marL="228600" indent="-228600">
              <a:lnSpc>
                <a:spcPct val="115000"/>
              </a:lnSpc>
              <a:spcBef>
                <a:spcPts val="0"/>
              </a:spcBef>
              <a:buSzPts val="2400"/>
            </a:pPr>
            <a:endParaRPr lang="en-US" altLang="ko-KR" sz="2000" dirty="0"/>
          </a:p>
        </p:txBody>
      </p:sp>
      <p:sp>
        <p:nvSpPr>
          <p:cNvPr id="188" name="Google Shape;188;p25"/>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200" b="0" i="0" u="none" strike="noStrike" cap="none">
                <a:solidFill>
                  <a:srgbClr val="898989"/>
                </a:solidFill>
                <a:latin typeface="Calibri"/>
                <a:ea typeface="Calibri"/>
                <a:cs typeface="Calibri"/>
                <a:sym typeface="Calibri"/>
              </a:rPr>
              <a:t>16</a:t>
            </a:fld>
            <a:endParaRPr sz="1200" b="0" i="0" u="none" strike="noStrike" cap="none">
              <a:solidFill>
                <a:srgbClr val="898989"/>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7B8C1C5F-0256-CD48-8273-F033DCEA001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7266" y="2587665"/>
            <a:ext cx="5964767" cy="2680717"/>
          </a:xfrm>
          <a:prstGeom prst="rect">
            <a:avLst/>
          </a:prstGeom>
        </p:spPr>
      </p:pic>
      <p:pic>
        <p:nvPicPr>
          <p:cNvPr id="5122" name="Picture 2" descr="Profile photo for Han Jiho">
            <a:extLst>
              <a:ext uri="{FF2B5EF4-FFF2-40B4-BE49-F238E27FC236}">
                <a16:creationId xmlns:a16="http://schemas.microsoft.com/office/drawing/2014/main" id="{B767D94D-7460-0449-A264-9DC16B7E4854}"/>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822966" y="1414732"/>
            <a:ext cx="4239901" cy="4239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72190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5"/>
          <p:cNvSpPr txBox="1">
            <a:spLocks noGrp="1"/>
          </p:cNvSpPr>
          <p:nvPr>
            <p:ph type="title"/>
          </p:nvPr>
        </p:nvSpPr>
        <p:spPr>
          <a:xfrm>
            <a:off x="838200" y="365126"/>
            <a:ext cx="10515600" cy="946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altLang="ko-KR" sz="3200" dirty="0"/>
              <a:t>LG</a:t>
            </a:r>
            <a:r>
              <a:rPr lang="ko-KR" altLang="en-US" sz="3200" dirty="0"/>
              <a:t>전자 김경애 님</a:t>
            </a:r>
            <a:endParaRPr sz="3200" b="0" i="0" u="none" strike="noStrike" cap="none" dirty="0">
              <a:solidFill>
                <a:srgbClr val="00B4C2"/>
              </a:solidFill>
              <a:latin typeface="Calibri"/>
              <a:ea typeface="Calibri"/>
              <a:cs typeface="Calibri"/>
              <a:sym typeface="Calibri"/>
            </a:endParaRPr>
          </a:p>
        </p:txBody>
      </p:sp>
      <p:sp>
        <p:nvSpPr>
          <p:cNvPr id="187" name="Google Shape;187;p25"/>
          <p:cNvSpPr txBox="1">
            <a:spLocks noGrp="1"/>
          </p:cNvSpPr>
          <p:nvPr>
            <p:ph type="body" idx="1"/>
          </p:nvPr>
        </p:nvSpPr>
        <p:spPr>
          <a:xfrm>
            <a:off x="838200" y="1414732"/>
            <a:ext cx="10515600" cy="4239900"/>
          </a:xfrm>
          <a:prstGeom prst="rect">
            <a:avLst/>
          </a:prstGeom>
          <a:noFill/>
          <a:ln>
            <a:noFill/>
          </a:ln>
        </p:spPr>
        <p:txBody>
          <a:bodyPr spcFirstLastPara="1" wrap="square" lIns="91425" tIns="45700" rIns="91425" bIns="45700" anchor="t" anchorCtr="0">
            <a:noAutofit/>
          </a:bodyPr>
          <a:lstStyle/>
          <a:p>
            <a:pPr marL="228600" indent="-228600">
              <a:lnSpc>
                <a:spcPct val="115000"/>
              </a:lnSpc>
              <a:spcBef>
                <a:spcPts val="0"/>
              </a:spcBef>
              <a:buSzPts val="2400"/>
            </a:pPr>
            <a:r>
              <a:rPr lang="en-US" altLang="ko-KR" sz="2000" dirty="0"/>
              <a:t>10</a:t>
            </a:r>
            <a:r>
              <a:rPr lang="ko-KR" altLang="en-US" sz="2000" dirty="0"/>
              <a:t>회 모임 </a:t>
            </a:r>
            <a:r>
              <a:rPr lang="en-US" altLang="ko-KR" sz="2000" dirty="0"/>
              <a:t>(2021.</a:t>
            </a:r>
            <a:r>
              <a:rPr lang="ko-KR" altLang="en-US" sz="2000" dirty="0"/>
              <a:t> </a:t>
            </a:r>
            <a:r>
              <a:rPr lang="en-US" altLang="ko-KR" sz="2000" dirty="0"/>
              <a:t>6</a:t>
            </a:r>
            <a:r>
              <a:rPr lang="ko-KR" altLang="en-US" sz="2000" dirty="0"/>
              <a:t>월</a:t>
            </a:r>
            <a:r>
              <a:rPr lang="en-US" altLang="ko-KR" sz="2000" dirty="0"/>
              <a:t>)</a:t>
            </a:r>
          </a:p>
          <a:p>
            <a:pPr marL="228600" indent="-228600">
              <a:lnSpc>
                <a:spcPct val="115000"/>
              </a:lnSpc>
              <a:spcBef>
                <a:spcPts val="0"/>
              </a:spcBef>
              <a:buSzPts val="2400"/>
            </a:pPr>
            <a:r>
              <a:rPr lang="en-US" altLang="ko-KR" sz="2000" dirty="0" err="1"/>
              <a:t>FOSSLight</a:t>
            </a:r>
            <a:r>
              <a:rPr lang="en-US" altLang="ko-KR" sz="2000" dirty="0"/>
              <a:t> Open Source Project</a:t>
            </a:r>
          </a:p>
          <a:p>
            <a:pPr marL="228600" indent="-228600">
              <a:lnSpc>
                <a:spcPct val="115000"/>
              </a:lnSpc>
              <a:spcBef>
                <a:spcPts val="0"/>
              </a:spcBef>
              <a:buSzPts val="2400"/>
            </a:pPr>
            <a:endParaRPr lang="en-US" altLang="ko-KR" sz="2000" dirty="0"/>
          </a:p>
        </p:txBody>
      </p:sp>
      <p:sp>
        <p:nvSpPr>
          <p:cNvPr id="188" name="Google Shape;188;p25"/>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200" b="0" i="0" u="none" strike="noStrike" cap="none">
                <a:solidFill>
                  <a:srgbClr val="898989"/>
                </a:solidFill>
                <a:latin typeface="Calibri"/>
                <a:ea typeface="Calibri"/>
                <a:cs typeface="Calibri"/>
                <a:sym typeface="Calibri"/>
              </a:rPr>
              <a:t>17</a:t>
            </a:fld>
            <a:endParaRPr sz="1200" b="0" i="0" u="none" strike="noStrike" cap="none">
              <a:solidFill>
                <a:srgbClr val="898989"/>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DBC7EBF7-6DB9-DB4E-9423-C85585518EF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77832" y="2249466"/>
            <a:ext cx="5229415" cy="3695700"/>
          </a:xfrm>
          <a:prstGeom prst="rect">
            <a:avLst/>
          </a:prstGeom>
        </p:spPr>
      </p:pic>
      <p:pic>
        <p:nvPicPr>
          <p:cNvPr id="6146" name="Picture 2">
            <a:extLst>
              <a:ext uri="{FF2B5EF4-FFF2-40B4-BE49-F238E27FC236}">
                <a16:creationId xmlns:a16="http://schemas.microsoft.com/office/drawing/2014/main" id="{F12D6423-F076-6046-9317-0AFAF0DA6E76}"/>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46879" y="1203368"/>
            <a:ext cx="4394971" cy="4239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02466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5"/>
          <p:cNvSpPr txBox="1">
            <a:spLocks noGrp="1"/>
          </p:cNvSpPr>
          <p:nvPr>
            <p:ph type="title"/>
          </p:nvPr>
        </p:nvSpPr>
        <p:spPr>
          <a:xfrm>
            <a:off x="838200" y="365126"/>
            <a:ext cx="10515600" cy="946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ko-KR" altLang="en-US" sz="3200" dirty="0"/>
              <a:t>카카오 </a:t>
            </a:r>
            <a:r>
              <a:rPr lang="en-US" altLang="ko-KR" sz="3200" dirty="0"/>
              <a:t>Sean(</a:t>
            </a:r>
            <a:r>
              <a:rPr lang="ko-KR" altLang="en-US" sz="3200" dirty="0"/>
              <a:t>김영환</a:t>
            </a:r>
            <a:r>
              <a:rPr lang="en-US" altLang="ko-KR" sz="3200" dirty="0"/>
              <a:t>)</a:t>
            </a:r>
            <a:r>
              <a:rPr lang="ko-KR" altLang="en-US" sz="3200" dirty="0"/>
              <a:t>님</a:t>
            </a:r>
            <a:endParaRPr sz="3200" b="0" i="0" u="none" strike="noStrike" cap="none" dirty="0">
              <a:solidFill>
                <a:srgbClr val="00B4C2"/>
              </a:solidFill>
              <a:latin typeface="Calibri"/>
              <a:ea typeface="Calibri"/>
              <a:cs typeface="Calibri"/>
              <a:sym typeface="Calibri"/>
            </a:endParaRPr>
          </a:p>
        </p:txBody>
      </p:sp>
      <p:sp>
        <p:nvSpPr>
          <p:cNvPr id="187" name="Google Shape;187;p25"/>
          <p:cNvSpPr txBox="1">
            <a:spLocks noGrp="1"/>
          </p:cNvSpPr>
          <p:nvPr>
            <p:ph type="body" idx="1"/>
          </p:nvPr>
        </p:nvSpPr>
        <p:spPr>
          <a:xfrm>
            <a:off x="838200" y="1414732"/>
            <a:ext cx="10515600" cy="4239900"/>
          </a:xfrm>
          <a:prstGeom prst="rect">
            <a:avLst/>
          </a:prstGeom>
          <a:noFill/>
          <a:ln>
            <a:noFill/>
          </a:ln>
        </p:spPr>
        <p:txBody>
          <a:bodyPr spcFirstLastPara="1" wrap="square" lIns="91425" tIns="45700" rIns="91425" bIns="45700" anchor="t" anchorCtr="0">
            <a:noAutofit/>
          </a:bodyPr>
          <a:lstStyle/>
          <a:p>
            <a:pPr marL="228600" indent="-228600">
              <a:lnSpc>
                <a:spcPct val="115000"/>
              </a:lnSpc>
              <a:spcBef>
                <a:spcPts val="0"/>
              </a:spcBef>
              <a:buSzPts val="2400"/>
            </a:pPr>
            <a:r>
              <a:rPr lang="en-US" altLang="ko-KR" sz="2000" dirty="0"/>
              <a:t>11</a:t>
            </a:r>
            <a:r>
              <a:rPr lang="ko-KR" altLang="en-US" sz="2000" dirty="0"/>
              <a:t>회 모임 </a:t>
            </a:r>
            <a:r>
              <a:rPr lang="en-US" altLang="ko-KR" sz="2000" dirty="0"/>
              <a:t>(2021.</a:t>
            </a:r>
            <a:r>
              <a:rPr lang="ko-KR" altLang="en-US" sz="2000" dirty="0"/>
              <a:t> </a:t>
            </a:r>
            <a:r>
              <a:rPr lang="en-US" altLang="ko-KR" sz="2000" dirty="0"/>
              <a:t>9</a:t>
            </a:r>
            <a:r>
              <a:rPr lang="ko-KR" altLang="en-US" sz="2000" dirty="0"/>
              <a:t>월</a:t>
            </a:r>
            <a:r>
              <a:rPr lang="en-US" altLang="ko-KR" sz="2000" dirty="0"/>
              <a:t>)</a:t>
            </a:r>
          </a:p>
          <a:p>
            <a:pPr marL="228600" indent="-228600">
              <a:lnSpc>
                <a:spcPct val="115000"/>
              </a:lnSpc>
              <a:spcBef>
                <a:spcPts val="0"/>
              </a:spcBef>
              <a:buSzPts val="2400"/>
            </a:pPr>
            <a:r>
              <a:rPr lang="ko-KR" altLang="en-US" sz="2000" dirty="0"/>
              <a:t>오픈소스 라이선스 변화의 흐름</a:t>
            </a:r>
            <a:endParaRPr lang="en-US" altLang="ko-KR" sz="2000" dirty="0"/>
          </a:p>
          <a:p>
            <a:pPr marL="228600" indent="-228600">
              <a:lnSpc>
                <a:spcPct val="115000"/>
              </a:lnSpc>
              <a:spcBef>
                <a:spcPts val="0"/>
              </a:spcBef>
              <a:buSzPts val="2400"/>
            </a:pPr>
            <a:endParaRPr lang="en-US" altLang="ko-KR" sz="2000" dirty="0"/>
          </a:p>
        </p:txBody>
      </p:sp>
      <p:sp>
        <p:nvSpPr>
          <p:cNvPr id="188" name="Google Shape;188;p25"/>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200" b="0" i="0" u="none" strike="noStrike" cap="none">
                <a:solidFill>
                  <a:srgbClr val="898989"/>
                </a:solidFill>
                <a:latin typeface="Calibri"/>
                <a:ea typeface="Calibri"/>
                <a:cs typeface="Calibri"/>
                <a:sym typeface="Calibri"/>
              </a:rPr>
              <a:t>18</a:t>
            </a:fld>
            <a:endParaRPr sz="1200" b="0" i="0" u="none" strike="noStrike" cap="none">
              <a:solidFill>
                <a:srgbClr val="898989"/>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95A99C46-90BF-6B42-BD0D-7BF6E5792C0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40884" y="2438400"/>
            <a:ext cx="6091767" cy="3087703"/>
          </a:xfrm>
          <a:prstGeom prst="rect">
            <a:avLst/>
          </a:prstGeom>
        </p:spPr>
      </p:pic>
      <p:pic>
        <p:nvPicPr>
          <p:cNvPr id="4" name="Picture 3">
            <a:extLst>
              <a:ext uri="{FF2B5EF4-FFF2-40B4-BE49-F238E27FC236}">
                <a16:creationId xmlns:a16="http://schemas.microsoft.com/office/drawing/2014/main" id="{CF9A89CE-73CF-5245-BF6D-D7621FB85E8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694566" y="1589382"/>
            <a:ext cx="3659234" cy="4368262"/>
          </a:xfrm>
          <a:prstGeom prst="rect">
            <a:avLst/>
          </a:prstGeom>
        </p:spPr>
      </p:pic>
    </p:spTree>
    <p:extLst>
      <p:ext uri="{BB962C8B-B14F-4D97-AF65-F5344CB8AC3E}">
        <p14:creationId xmlns:p14="http://schemas.microsoft.com/office/powerpoint/2010/main" val="243565905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5"/>
          <p:cNvSpPr txBox="1">
            <a:spLocks noGrp="1"/>
          </p:cNvSpPr>
          <p:nvPr>
            <p:ph type="title"/>
          </p:nvPr>
        </p:nvSpPr>
        <p:spPr>
          <a:xfrm>
            <a:off x="838200" y="365126"/>
            <a:ext cx="10515600" cy="946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ko-KR" altLang="en-US" sz="3200" dirty="0"/>
              <a:t>삼성전자 </a:t>
            </a:r>
            <a:r>
              <a:rPr lang="ko-KR" altLang="en-US" sz="3200" dirty="0" err="1"/>
              <a:t>정윤환</a:t>
            </a:r>
            <a:r>
              <a:rPr lang="ko-KR" altLang="en-US" sz="3200" dirty="0"/>
              <a:t> 님</a:t>
            </a:r>
            <a:endParaRPr sz="3200" b="0" i="0" u="none" strike="noStrike" cap="none" dirty="0">
              <a:solidFill>
                <a:srgbClr val="00B4C2"/>
              </a:solidFill>
              <a:latin typeface="Calibri"/>
              <a:ea typeface="Calibri"/>
              <a:cs typeface="Calibri"/>
              <a:sym typeface="Calibri"/>
            </a:endParaRPr>
          </a:p>
        </p:txBody>
      </p:sp>
      <p:sp>
        <p:nvSpPr>
          <p:cNvPr id="187" name="Google Shape;187;p25"/>
          <p:cNvSpPr txBox="1">
            <a:spLocks noGrp="1"/>
          </p:cNvSpPr>
          <p:nvPr>
            <p:ph type="body" idx="1"/>
          </p:nvPr>
        </p:nvSpPr>
        <p:spPr>
          <a:xfrm>
            <a:off x="838200" y="1414732"/>
            <a:ext cx="10515600" cy="4239900"/>
          </a:xfrm>
          <a:prstGeom prst="rect">
            <a:avLst/>
          </a:prstGeom>
          <a:noFill/>
          <a:ln>
            <a:noFill/>
          </a:ln>
        </p:spPr>
        <p:txBody>
          <a:bodyPr spcFirstLastPara="1" wrap="square" lIns="91425" tIns="45700" rIns="91425" bIns="45700" anchor="t" anchorCtr="0">
            <a:noAutofit/>
          </a:bodyPr>
          <a:lstStyle/>
          <a:p>
            <a:pPr marL="228600" indent="-228600">
              <a:lnSpc>
                <a:spcPct val="115000"/>
              </a:lnSpc>
              <a:spcBef>
                <a:spcPts val="0"/>
              </a:spcBef>
              <a:buSzPts val="2400"/>
            </a:pPr>
            <a:r>
              <a:rPr lang="en-US" altLang="ko-KR" sz="2000" dirty="0"/>
              <a:t>11</a:t>
            </a:r>
            <a:r>
              <a:rPr lang="ko-KR" altLang="en-US" sz="2000" dirty="0"/>
              <a:t>회 모임 </a:t>
            </a:r>
            <a:r>
              <a:rPr lang="en-US" altLang="ko-KR" sz="2000" dirty="0"/>
              <a:t>(2021.</a:t>
            </a:r>
            <a:r>
              <a:rPr lang="ko-KR" altLang="en-US" sz="2000" dirty="0"/>
              <a:t> </a:t>
            </a:r>
            <a:r>
              <a:rPr lang="en-US" altLang="ko-KR" sz="2000" dirty="0"/>
              <a:t>9</a:t>
            </a:r>
            <a:r>
              <a:rPr lang="ko-KR" altLang="en-US" sz="2000" dirty="0"/>
              <a:t>월</a:t>
            </a:r>
            <a:r>
              <a:rPr lang="en-US" altLang="ko-KR" sz="2000" dirty="0"/>
              <a:t>)</a:t>
            </a:r>
          </a:p>
          <a:p>
            <a:pPr marL="228600" indent="-228600">
              <a:lnSpc>
                <a:spcPct val="115000"/>
              </a:lnSpc>
              <a:spcBef>
                <a:spcPts val="0"/>
              </a:spcBef>
              <a:buSzPts val="2400"/>
            </a:pPr>
            <a:r>
              <a:rPr lang="ko-KR" altLang="en-US" sz="2000" dirty="0"/>
              <a:t>삼성전자 오픈소스 정책 및 프로세스 현황 소개</a:t>
            </a:r>
            <a:endParaRPr lang="en-US" altLang="ko-KR" sz="2000" dirty="0"/>
          </a:p>
          <a:p>
            <a:pPr marL="228600" indent="-228600">
              <a:lnSpc>
                <a:spcPct val="115000"/>
              </a:lnSpc>
              <a:spcBef>
                <a:spcPts val="0"/>
              </a:spcBef>
              <a:buSzPts val="2400"/>
            </a:pPr>
            <a:endParaRPr lang="en-US" altLang="ko-KR" sz="2000" dirty="0"/>
          </a:p>
        </p:txBody>
      </p:sp>
      <p:sp>
        <p:nvSpPr>
          <p:cNvPr id="188" name="Google Shape;188;p25"/>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200" b="0" i="0" u="none" strike="noStrike" cap="none">
                <a:solidFill>
                  <a:srgbClr val="898989"/>
                </a:solidFill>
                <a:latin typeface="Calibri"/>
                <a:ea typeface="Calibri"/>
                <a:cs typeface="Calibri"/>
                <a:sym typeface="Calibri"/>
              </a:rPr>
              <a:t>19</a:t>
            </a:fld>
            <a:endParaRPr sz="1200" b="0" i="0" u="none" strike="noStrike" cap="none">
              <a:solidFill>
                <a:srgbClr val="898989"/>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F1197B9A-4D41-234F-B1DB-06A357F1161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74813" y="1083733"/>
            <a:ext cx="3912829" cy="4690534"/>
          </a:xfrm>
          <a:prstGeom prst="rect">
            <a:avLst/>
          </a:prstGeom>
        </p:spPr>
      </p:pic>
      <p:pic>
        <p:nvPicPr>
          <p:cNvPr id="8194" name="Picture 2" descr="삼성전자 오픈소스의 역사 2011 삼성 첫 오픈소스 기술 '타이젠(TIZEN)' 개발 2012 '오픈소스사무국' 신설 2013 세계 최대 오픈소스 단체 리눅스 재단(THE LINUX FOUNDATION) 보드 멤버로 참여  2014 삼성 오픈소스 컨퍼런스 'SOSCON(소스콘)' 개최 시작 2016 오픈소스그룹조직 2019 삼성청년SW아카데미 참여 청년들의 오픈소스 역량 강화 노력(SAMSUNG SW ACADEMY FOR YOUTH) 2020 &lt;공개SW 산업발전 유공자 표창&gt; 단체 부문 과학기술정통부 장관 표창">
            <a:extLst>
              <a:ext uri="{FF2B5EF4-FFF2-40B4-BE49-F238E27FC236}">
                <a16:creationId xmlns:a16="http://schemas.microsoft.com/office/drawing/2014/main" id="{FAC5015A-D8C4-F045-A750-765F80042D93}"/>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328863" y="2236766"/>
            <a:ext cx="2260235" cy="370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583296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5"/>
          <p:cNvSpPr txBox="1">
            <a:spLocks noGrp="1"/>
          </p:cNvSpPr>
          <p:nvPr>
            <p:ph type="title"/>
          </p:nvPr>
        </p:nvSpPr>
        <p:spPr>
          <a:xfrm>
            <a:off x="838200" y="365126"/>
            <a:ext cx="10515600" cy="946200"/>
          </a:xfrm>
          <a:prstGeom prst="rect">
            <a:avLst/>
          </a:prstGeom>
          <a:noFill/>
          <a:ln>
            <a:noFill/>
          </a:ln>
        </p:spPr>
        <p:txBody>
          <a:bodyPr spcFirstLastPara="1" wrap="square" lIns="91425" tIns="45700" rIns="91425" bIns="45700" anchor="ctr" anchorCtr="0">
            <a:noAutofit/>
          </a:bodyPr>
          <a:lstStyle/>
          <a:p>
            <a:pPr lvl="0"/>
            <a:r>
              <a:rPr lang="ko-KR" altLang="en-US" sz="3200" dirty="0"/>
              <a:t>신규 멤버 소개</a:t>
            </a:r>
            <a:endParaRPr sz="3200" b="0" i="0" u="none" strike="noStrike" cap="none" dirty="0">
              <a:solidFill>
                <a:srgbClr val="00B4C2"/>
              </a:solidFill>
              <a:latin typeface="Calibri"/>
              <a:ea typeface="Calibri"/>
              <a:cs typeface="Calibri"/>
              <a:sym typeface="Calibri"/>
            </a:endParaRPr>
          </a:p>
        </p:txBody>
      </p:sp>
      <p:sp>
        <p:nvSpPr>
          <p:cNvPr id="187" name="Google Shape;187;p25"/>
          <p:cNvSpPr txBox="1">
            <a:spLocks noGrp="1"/>
          </p:cNvSpPr>
          <p:nvPr>
            <p:ph type="body" idx="1"/>
          </p:nvPr>
        </p:nvSpPr>
        <p:spPr>
          <a:xfrm>
            <a:off x="838200" y="1414732"/>
            <a:ext cx="10515600" cy="4239900"/>
          </a:xfrm>
          <a:prstGeom prst="rect">
            <a:avLst/>
          </a:prstGeom>
          <a:noFill/>
          <a:ln>
            <a:noFill/>
          </a:ln>
        </p:spPr>
        <p:txBody>
          <a:bodyPr spcFirstLastPara="1" wrap="square" lIns="91425" tIns="45700" rIns="91425" bIns="45700" anchor="t" anchorCtr="0">
            <a:noAutofit/>
          </a:bodyPr>
          <a:lstStyle/>
          <a:p>
            <a:pPr marL="228600" indent="-228600">
              <a:lnSpc>
                <a:spcPct val="115000"/>
              </a:lnSpc>
              <a:spcBef>
                <a:spcPts val="0"/>
              </a:spcBef>
            </a:pPr>
            <a:r>
              <a:rPr lang="en-US" altLang="ko-KR" sz="2000" dirty="0"/>
              <a:t>ETRI</a:t>
            </a:r>
          </a:p>
          <a:p>
            <a:pPr marL="685800" lvl="1" indent="-228600">
              <a:lnSpc>
                <a:spcPct val="115000"/>
              </a:lnSpc>
              <a:spcBef>
                <a:spcPts val="0"/>
              </a:spcBef>
            </a:pPr>
            <a:r>
              <a:rPr lang="ko-KR" altLang="en-US" sz="1600" dirty="0"/>
              <a:t>이승윤 센터장</a:t>
            </a:r>
            <a:endParaRPr lang="en-US" altLang="ko-KR" sz="1600" dirty="0"/>
          </a:p>
          <a:p>
            <a:pPr marL="685800" lvl="1" indent="-228600">
              <a:lnSpc>
                <a:spcPct val="115000"/>
              </a:lnSpc>
              <a:spcBef>
                <a:spcPts val="0"/>
              </a:spcBef>
            </a:pPr>
            <a:r>
              <a:rPr lang="ko-KR" altLang="en-US" sz="1600" dirty="0" err="1"/>
              <a:t>류원옥</a:t>
            </a:r>
            <a:endParaRPr lang="en-US" altLang="ko-KR" sz="1600" dirty="0"/>
          </a:p>
          <a:p>
            <a:pPr marL="685800" lvl="1" indent="-228600">
              <a:lnSpc>
                <a:spcPct val="115000"/>
              </a:lnSpc>
              <a:spcBef>
                <a:spcPts val="0"/>
              </a:spcBef>
            </a:pPr>
            <a:r>
              <a:rPr lang="ko-KR" altLang="en-US" sz="1600" dirty="0" err="1"/>
              <a:t>엄숭광</a:t>
            </a:r>
            <a:endParaRPr lang="en-US" altLang="ko-KR" sz="1600" dirty="0"/>
          </a:p>
          <a:p>
            <a:pPr marL="228600" indent="-228600">
              <a:lnSpc>
                <a:spcPct val="115000"/>
              </a:lnSpc>
              <a:spcBef>
                <a:spcPts val="0"/>
              </a:spcBef>
            </a:pPr>
            <a:r>
              <a:rPr lang="ko-KR" altLang="en-US" sz="2000" dirty="0"/>
              <a:t>메리츠화재</a:t>
            </a:r>
            <a:endParaRPr lang="en-US" altLang="ko-KR" sz="2000" dirty="0"/>
          </a:p>
          <a:p>
            <a:pPr marL="685800" lvl="1" indent="-228600">
              <a:lnSpc>
                <a:spcPct val="115000"/>
              </a:lnSpc>
              <a:spcBef>
                <a:spcPts val="0"/>
              </a:spcBef>
            </a:pPr>
            <a:r>
              <a:rPr lang="ko-KR" altLang="en-US" sz="1600" dirty="0"/>
              <a:t>최현준</a:t>
            </a:r>
            <a:endParaRPr lang="en-US" altLang="ko-KR" sz="1600" dirty="0"/>
          </a:p>
          <a:p>
            <a:pPr marL="228600" indent="-228600">
              <a:lnSpc>
                <a:spcPct val="115000"/>
              </a:lnSpc>
              <a:spcBef>
                <a:spcPts val="0"/>
              </a:spcBef>
            </a:pPr>
            <a:r>
              <a:rPr lang="ko-KR" altLang="en-US" sz="2000" dirty="0" err="1"/>
              <a:t>카카오뱅크</a:t>
            </a:r>
            <a:endParaRPr lang="en-US" altLang="ko-KR" sz="2000" dirty="0"/>
          </a:p>
          <a:p>
            <a:pPr marL="685800" lvl="1" indent="-228600">
              <a:lnSpc>
                <a:spcPct val="115000"/>
              </a:lnSpc>
              <a:spcBef>
                <a:spcPts val="0"/>
              </a:spcBef>
            </a:pPr>
            <a:r>
              <a:rPr lang="ko-KR" altLang="en-US" sz="1600" dirty="0" err="1"/>
              <a:t>하헌관</a:t>
            </a:r>
            <a:endParaRPr lang="en-US" altLang="ko-KR" sz="1600" dirty="0"/>
          </a:p>
          <a:p>
            <a:pPr marL="685800" lvl="1" indent="-228600">
              <a:lnSpc>
                <a:spcPct val="115000"/>
              </a:lnSpc>
              <a:spcBef>
                <a:spcPts val="0"/>
              </a:spcBef>
            </a:pPr>
            <a:r>
              <a:rPr lang="ko-KR" altLang="en-US" sz="1600" dirty="0" err="1"/>
              <a:t>이민애</a:t>
            </a:r>
            <a:endParaRPr lang="en-US" altLang="ko-KR" sz="1600" dirty="0"/>
          </a:p>
          <a:p>
            <a:pPr marL="228600" indent="-228600">
              <a:lnSpc>
                <a:spcPct val="115000"/>
              </a:lnSpc>
              <a:spcBef>
                <a:spcPts val="0"/>
              </a:spcBef>
            </a:pPr>
            <a:r>
              <a:rPr lang="ko-KR" altLang="en-US" sz="2000" dirty="0"/>
              <a:t>한전</a:t>
            </a:r>
            <a:r>
              <a:rPr lang="en-US" altLang="ko-KR" sz="2000" dirty="0"/>
              <a:t>KDN</a:t>
            </a:r>
          </a:p>
          <a:p>
            <a:pPr marL="685800" lvl="1" indent="-228600">
              <a:lnSpc>
                <a:spcPct val="115000"/>
              </a:lnSpc>
              <a:spcBef>
                <a:spcPts val="0"/>
              </a:spcBef>
            </a:pPr>
            <a:r>
              <a:rPr lang="ko-KR" altLang="en-US" sz="1600" dirty="0" err="1"/>
              <a:t>제갈홍</a:t>
            </a:r>
            <a:endParaRPr lang="en-US" altLang="ko-KR" sz="1600" dirty="0"/>
          </a:p>
          <a:p>
            <a:pPr marL="228600" indent="-228600">
              <a:lnSpc>
                <a:spcPct val="115000"/>
              </a:lnSpc>
              <a:spcBef>
                <a:spcPts val="0"/>
              </a:spcBef>
            </a:pPr>
            <a:r>
              <a:rPr lang="en-US" altLang="ko-KR" sz="2000" dirty="0"/>
              <a:t>SK</a:t>
            </a:r>
            <a:r>
              <a:rPr lang="ko-KR" altLang="en-US" sz="2000" dirty="0"/>
              <a:t>텔레콤</a:t>
            </a:r>
            <a:endParaRPr lang="en-US" altLang="ko-KR" sz="2000" dirty="0"/>
          </a:p>
          <a:p>
            <a:pPr marL="685800" lvl="1" indent="-228600">
              <a:lnSpc>
                <a:spcPct val="115000"/>
              </a:lnSpc>
              <a:spcBef>
                <a:spcPts val="0"/>
              </a:spcBef>
            </a:pPr>
            <a:r>
              <a:rPr lang="ko-KR" altLang="en-US" sz="1600" dirty="0"/>
              <a:t>유재영</a:t>
            </a:r>
            <a:endParaRPr lang="en-US" altLang="ko-KR" sz="1600" dirty="0"/>
          </a:p>
        </p:txBody>
      </p:sp>
      <p:sp>
        <p:nvSpPr>
          <p:cNvPr id="188" name="Google Shape;188;p25"/>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200" b="0" i="0" u="none" strike="noStrike" cap="none">
                <a:solidFill>
                  <a:srgbClr val="898989"/>
                </a:solidFill>
                <a:latin typeface="Calibri"/>
                <a:ea typeface="Calibri"/>
                <a:cs typeface="Calibri"/>
                <a:sym typeface="Calibri"/>
              </a:rPr>
              <a:t>2</a:t>
            </a:fld>
            <a:endParaRPr sz="1200" b="0" i="0" u="none" strike="noStrike" cap="none">
              <a:solidFill>
                <a:srgbClr val="898989"/>
              </a:solidFill>
              <a:latin typeface="Calibri"/>
              <a:ea typeface="Calibri"/>
              <a:cs typeface="Calibri"/>
              <a:sym typeface="Calibri"/>
            </a:endParaRPr>
          </a:p>
        </p:txBody>
      </p:sp>
      <p:pic>
        <p:nvPicPr>
          <p:cNvPr id="2050" name="Picture 2" descr="ETRI 워드마크">
            <a:extLst>
              <a:ext uri="{FF2B5EF4-FFF2-40B4-BE49-F238E27FC236}">
                <a16:creationId xmlns:a16="http://schemas.microsoft.com/office/drawing/2014/main" id="{280F1C6A-83CB-494E-98A9-8C51B882D7A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375280" y="1633518"/>
            <a:ext cx="2921000" cy="110011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1B934BC-31FA-EF4E-8E00-D9EBAB31F6F3}"/>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853354" y="3233311"/>
            <a:ext cx="2230073" cy="113681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D283C489-55DE-E74C-A8D7-498384EACE5A}"/>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639101" y="1796221"/>
            <a:ext cx="4410367" cy="20949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AC96E2C-71BF-E045-81A7-FDA069A62F3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685779" y="3795128"/>
            <a:ext cx="2110269" cy="1735620"/>
          </a:xfrm>
          <a:prstGeom prst="rect">
            <a:avLst/>
          </a:prstGeom>
        </p:spPr>
      </p:pic>
      <p:pic>
        <p:nvPicPr>
          <p:cNvPr id="2" name="Picture 1">
            <a:extLst>
              <a:ext uri="{FF2B5EF4-FFF2-40B4-BE49-F238E27FC236}">
                <a16:creationId xmlns:a16="http://schemas.microsoft.com/office/drawing/2014/main" id="{CEC0B813-4E2C-D64F-8F1D-3DC2CD1D798B}"/>
              </a:ext>
            </a:extLst>
          </p:cNvPr>
          <p:cNvPicPr>
            <a:picLocks noChangeAspect="1"/>
          </p:cNvPicPr>
          <p:nvPr/>
        </p:nvPicPr>
        <p:blipFill>
          <a:blip r:embed="rId7"/>
          <a:stretch>
            <a:fillRect/>
          </a:stretch>
        </p:blipFill>
        <p:spPr>
          <a:xfrm>
            <a:off x="4640500" y="4815875"/>
            <a:ext cx="2655780" cy="1081395"/>
          </a:xfrm>
          <a:prstGeom prst="rect">
            <a:avLst/>
          </a:prstGeom>
        </p:spPr>
      </p:pic>
    </p:spTree>
    <p:extLst>
      <p:ext uri="{BB962C8B-B14F-4D97-AF65-F5344CB8AC3E}">
        <p14:creationId xmlns:p14="http://schemas.microsoft.com/office/powerpoint/2010/main" val="207308409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5"/>
          <p:cNvSpPr txBox="1">
            <a:spLocks noGrp="1"/>
          </p:cNvSpPr>
          <p:nvPr>
            <p:ph type="title"/>
          </p:nvPr>
        </p:nvSpPr>
        <p:spPr>
          <a:xfrm>
            <a:off x="838200" y="365126"/>
            <a:ext cx="10515600" cy="946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altLang="ko-KR" sz="3200" dirty="0"/>
              <a:t>LG</a:t>
            </a:r>
            <a:r>
              <a:rPr lang="ko-KR" altLang="en-US" sz="3200" dirty="0"/>
              <a:t>전자 박원재 님</a:t>
            </a:r>
            <a:endParaRPr sz="3200" b="0" i="0" u="none" strike="noStrike" cap="none" dirty="0">
              <a:solidFill>
                <a:srgbClr val="00B4C2"/>
              </a:solidFill>
              <a:latin typeface="Calibri"/>
              <a:ea typeface="Calibri"/>
              <a:cs typeface="Calibri"/>
              <a:sym typeface="Calibri"/>
            </a:endParaRPr>
          </a:p>
        </p:txBody>
      </p:sp>
      <p:sp>
        <p:nvSpPr>
          <p:cNvPr id="187" name="Google Shape;187;p25"/>
          <p:cNvSpPr txBox="1">
            <a:spLocks noGrp="1"/>
          </p:cNvSpPr>
          <p:nvPr>
            <p:ph type="body" idx="1"/>
          </p:nvPr>
        </p:nvSpPr>
        <p:spPr>
          <a:xfrm>
            <a:off x="838200" y="1414732"/>
            <a:ext cx="10515600" cy="4239900"/>
          </a:xfrm>
          <a:prstGeom prst="rect">
            <a:avLst/>
          </a:prstGeom>
          <a:noFill/>
          <a:ln>
            <a:noFill/>
          </a:ln>
        </p:spPr>
        <p:txBody>
          <a:bodyPr spcFirstLastPara="1" wrap="square" lIns="91425" tIns="45700" rIns="91425" bIns="45700" anchor="t" anchorCtr="0">
            <a:noAutofit/>
          </a:bodyPr>
          <a:lstStyle/>
          <a:p>
            <a:pPr marL="228600" indent="-228600">
              <a:lnSpc>
                <a:spcPct val="115000"/>
              </a:lnSpc>
              <a:spcBef>
                <a:spcPts val="0"/>
              </a:spcBef>
              <a:buSzPts val="2400"/>
            </a:pPr>
            <a:r>
              <a:rPr lang="en-US" altLang="ko-KR" sz="2000" dirty="0"/>
              <a:t>12</a:t>
            </a:r>
            <a:r>
              <a:rPr lang="ko-KR" altLang="en-US" sz="2000" dirty="0"/>
              <a:t>회 모임 </a:t>
            </a:r>
            <a:r>
              <a:rPr lang="en-US" altLang="ko-KR" sz="2000" dirty="0"/>
              <a:t>(2021.</a:t>
            </a:r>
            <a:r>
              <a:rPr lang="ko-KR" altLang="en-US" sz="2000" dirty="0"/>
              <a:t> </a:t>
            </a:r>
            <a:r>
              <a:rPr lang="en-US" altLang="ko-KR" sz="2000" dirty="0"/>
              <a:t>12</a:t>
            </a:r>
            <a:r>
              <a:rPr lang="ko-KR" altLang="en-US" sz="2000" dirty="0"/>
              <a:t>월</a:t>
            </a:r>
            <a:r>
              <a:rPr lang="en-US" altLang="ko-KR" sz="2000" dirty="0"/>
              <a:t>)</a:t>
            </a:r>
          </a:p>
          <a:p>
            <a:pPr marL="228600" indent="-228600">
              <a:lnSpc>
                <a:spcPct val="115000"/>
              </a:lnSpc>
              <a:spcBef>
                <a:spcPts val="0"/>
              </a:spcBef>
              <a:buSzPts val="2400"/>
            </a:pPr>
            <a:r>
              <a:rPr lang="ko-KR" altLang="en-US" sz="2000" dirty="0"/>
              <a:t>최근 소송 사례</a:t>
            </a:r>
            <a:endParaRPr lang="en-US" altLang="ko-KR" sz="2000" dirty="0"/>
          </a:p>
          <a:p>
            <a:pPr marL="228600" indent="-228600">
              <a:lnSpc>
                <a:spcPct val="115000"/>
              </a:lnSpc>
              <a:spcBef>
                <a:spcPts val="0"/>
              </a:spcBef>
              <a:buSzPts val="2400"/>
            </a:pPr>
            <a:endParaRPr lang="en-US" altLang="ko-KR" sz="2000" dirty="0"/>
          </a:p>
        </p:txBody>
      </p:sp>
      <p:sp>
        <p:nvSpPr>
          <p:cNvPr id="188" name="Google Shape;188;p25"/>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200" b="0" i="0" u="none" strike="noStrike" cap="none">
                <a:solidFill>
                  <a:srgbClr val="898989"/>
                </a:solidFill>
                <a:latin typeface="Calibri"/>
                <a:ea typeface="Calibri"/>
                <a:cs typeface="Calibri"/>
                <a:sym typeface="Calibri"/>
              </a:rPr>
              <a:t>20</a:t>
            </a:fld>
            <a:endParaRPr sz="1200" b="0" i="0" u="none" strike="noStrike" cap="none">
              <a:solidFill>
                <a:srgbClr val="898989"/>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F38C7478-D80D-DE44-AF47-50853CE86DF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8200" y="2624805"/>
            <a:ext cx="6455833" cy="2694377"/>
          </a:xfrm>
          <a:prstGeom prst="rect">
            <a:avLst/>
          </a:prstGeom>
        </p:spPr>
      </p:pic>
      <p:pic>
        <p:nvPicPr>
          <p:cNvPr id="7" name="Picture 6">
            <a:extLst>
              <a:ext uri="{FF2B5EF4-FFF2-40B4-BE49-F238E27FC236}">
                <a16:creationId xmlns:a16="http://schemas.microsoft.com/office/drawing/2014/main" id="{4DAC0B90-C036-1640-A9B9-4101BFB5068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857611" y="1348111"/>
            <a:ext cx="2932611" cy="3971071"/>
          </a:xfrm>
          <a:prstGeom prst="rect">
            <a:avLst/>
          </a:prstGeom>
        </p:spPr>
      </p:pic>
    </p:spTree>
    <p:extLst>
      <p:ext uri="{BB962C8B-B14F-4D97-AF65-F5344CB8AC3E}">
        <p14:creationId xmlns:p14="http://schemas.microsoft.com/office/powerpoint/2010/main" val="371589022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5"/>
          <p:cNvSpPr txBox="1">
            <a:spLocks noGrp="1"/>
          </p:cNvSpPr>
          <p:nvPr>
            <p:ph type="title"/>
          </p:nvPr>
        </p:nvSpPr>
        <p:spPr>
          <a:xfrm>
            <a:off x="838200" y="365126"/>
            <a:ext cx="10515600" cy="946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ko-KR" altLang="en-US" sz="3200" dirty="0" err="1"/>
              <a:t>카카오뱅크</a:t>
            </a:r>
            <a:r>
              <a:rPr lang="ko-KR" altLang="en-US" sz="3200" dirty="0"/>
              <a:t> </a:t>
            </a:r>
            <a:r>
              <a:rPr lang="en-US" altLang="ko-KR" sz="3200" dirty="0"/>
              <a:t>Arlo(</a:t>
            </a:r>
            <a:r>
              <a:rPr lang="ko-KR" altLang="en-US" sz="3200" dirty="0" err="1"/>
              <a:t>하헌관</a:t>
            </a:r>
            <a:r>
              <a:rPr lang="en-US" altLang="ko-KR" sz="3200" dirty="0"/>
              <a:t>)</a:t>
            </a:r>
            <a:r>
              <a:rPr lang="ko-KR" altLang="en-US" sz="3200" dirty="0"/>
              <a:t> 님</a:t>
            </a:r>
            <a:endParaRPr sz="3200" b="0" i="0" u="none" strike="noStrike" cap="none" dirty="0">
              <a:solidFill>
                <a:srgbClr val="00B4C2"/>
              </a:solidFill>
              <a:latin typeface="Calibri"/>
              <a:ea typeface="Calibri"/>
              <a:cs typeface="Calibri"/>
              <a:sym typeface="Calibri"/>
            </a:endParaRPr>
          </a:p>
        </p:txBody>
      </p:sp>
      <p:sp>
        <p:nvSpPr>
          <p:cNvPr id="187" name="Google Shape;187;p25"/>
          <p:cNvSpPr txBox="1">
            <a:spLocks noGrp="1"/>
          </p:cNvSpPr>
          <p:nvPr>
            <p:ph type="body" idx="1"/>
          </p:nvPr>
        </p:nvSpPr>
        <p:spPr>
          <a:xfrm>
            <a:off x="838200" y="1414732"/>
            <a:ext cx="10515600" cy="4239900"/>
          </a:xfrm>
          <a:prstGeom prst="rect">
            <a:avLst/>
          </a:prstGeom>
          <a:noFill/>
          <a:ln>
            <a:noFill/>
          </a:ln>
        </p:spPr>
        <p:txBody>
          <a:bodyPr spcFirstLastPara="1" wrap="square" lIns="91425" tIns="45700" rIns="91425" bIns="45700" anchor="t" anchorCtr="0">
            <a:noAutofit/>
          </a:bodyPr>
          <a:lstStyle/>
          <a:p>
            <a:pPr marL="228600" indent="-228600">
              <a:lnSpc>
                <a:spcPct val="115000"/>
              </a:lnSpc>
              <a:spcBef>
                <a:spcPts val="0"/>
              </a:spcBef>
              <a:buSzPts val="2400"/>
            </a:pPr>
            <a:r>
              <a:rPr lang="en-US" altLang="ko-KR" sz="2000" dirty="0"/>
              <a:t>12</a:t>
            </a:r>
            <a:r>
              <a:rPr lang="ko-KR" altLang="en-US" sz="2000" dirty="0"/>
              <a:t>회 모임 </a:t>
            </a:r>
            <a:r>
              <a:rPr lang="en-US" altLang="ko-KR" sz="2000" dirty="0"/>
              <a:t>(2021.</a:t>
            </a:r>
            <a:r>
              <a:rPr lang="ko-KR" altLang="en-US" sz="2000" dirty="0"/>
              <a:t> </a:t>
            </a:r>
            <a:r>
              <a:rPr lang="en-US" altLang="ko-KR" sz="2000" dirty="0"/>
              <a:t>12</a:t>
            </a:r>
            <a:r>
              <a:rPr lang="ko-KR" altLang="en-US" sz="2000" dirty="0"/>
              <a:t>월</a:t>
            </a:r>
            <a:r>
              <a:rPr lang="en-US" altLang="ko-KR" sz="2000" dirty="0"/>
              <a:t>)</a:t>
            </a:r>
          </a:p>
          <a:p>
            <a:pPr marL="228600" indent="-228600">
              <a:lnSpc>
                <a:spcPct val="115000"/>
              </a:lnSpc>
              <a:spcBef>
                <a:spcPts val="0"/>
              </a:spcBef>
              <a:buSzPts val="2400"/>
            </a:pPr>
            <a:r>
              <a:rPr lang="en-US" altLang="ko-KR" sz="2000" dirty="0"/>
              <a:t>Shift-left and Automate Compliance Checks</a:t>
            </a:r>
          </a:p>
          <a:p>
            <a:pPr marL="228600" indent="-228600">
              <a:lnSpc>
                <a:spcPct val="115000"/>
              </a:lnSpc>
              <a:spcBef>
                <a:spcPts val="0"/>
              </a:spcBef>
              <a:buSzPts val="2400"/>
            </a:pPr>
            <a:endParaRPr lang="en-US" altLang="ko-KR" sz="2000" dirty="0"/>
          </a:p>
        </p:txBody>
      </p:sp>
      <p:sp>
        <p:nvSpPr>
          <p:cNvPr id="188" name="Google Shape;188;p25"/>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200" b="0" i="0" u="none" strike="noStrike" cap="none">
                <a:solidFill>
                  <a:srgbClr val="898989"/>
                </a:solidFill>
                <a:latin typeface="Calibri"/>
                <a:ea typeface="Calibri"/>
                <a:cs typeface="Calibri"/>
                <a:sym typeface="Calibri"/>
              </a:rPr>
              <a:t>21</a:t>
            </a:fld>
            <a:endParaRPr sz="1200" b="0" i="0" u="none" strike="noStrike" cap="none">
              <a:solidFill>
                <a:srgbClr val="898989"/>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7C0D7538-E5C6-564C-8D42-B1F569AB174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8200" y="2376191"/>
            <a:ext cx="6362700" cy="3569525"/>
          </a:xfrm>
          <a:prstGeom prst="rect">
            <a:avLst/>
          </a:prstGeom>
        </p:spPr>
      </p:pic>
      <p:pic>
        <p:nvPicPr>
          <p:cNvPr id="6" name="Picture 5">
            <a:extLst>
              <a:ext uri="{FF2B5EF4-FFF2-40B4-BE49-F238E27FC236}">
                <a16:creationId xmlns:a16="http://schemas.microsoft.com/office/drawing/2014/main" id="{DC3B824F-38FF-0746-8F07-9CCC0F32411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01783" y="1371600"/>
            <a:ext cx="3852017" cy="4114800"/>
          </a:xfrm>
          <a:prstGeom prst="rect">
            <a:avLst/>
          </a:prstGeom>
        </p:spPr>
      </p:pic>
    </p:spTree>
    <p:extLst>
      <p:ext uri="{BB962C8B-B14F-4D97-AF65-F5344CB8AC3E}">
        <p14:creationId xmlns:p14="http://schemas.microsoft.com/office/powerpoint/2010/main" val="312922815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ko-KR" altLang="en-US" sz="3200" dirty="0"/>
              <a:t>우수 </a:t>
            </a:r>
            <a:r>
              <a:rPr lang="ko-KR" altLang="en-US" sz="3200" dirty="0" err="1"/>
              <a:t>기여상</a:t>
            </a:r>
            <a:r>
              <a:rPr lang="ko-KR" altLang="en-US" sz="3200" dirty="0"/>
              <a:t> </a:t>
            </a:r>
            <a:endParaRPr sz="3200" b="0" i="0" u="none" strike="noStrike" cap="none" dirty="0">
              <a:solidFill>
                <a:srgbClr val="00B4C2"/>
              </a:solidFill>
              <a:latin typeface="Calibri"/>
              <a:ea typeface="Calibri"/>
              <a:cs typeface="Calibri"/>
              <a:sym typeface="Calibri"/>
            </a:endParaRPr>
          </a:p>
        </p:txBody>
      </p:sp>
      <p:sp>
        <p:nvSpPr>
          <p:cNvPr id="187" name="Google Shape;187;p25"/>
          <p:cNvSpPr txBox="1">
            <a:spLocks noGrp="1"/>
          </p:cNvSpPr>
          <p:nvPr>
            <p:ph type="body" idx="1"/>
          </p:nvPr>
        </p:nvSpPr>
        <p:spPr>
          <a:xfrm>
            <a:off x="838199" y="1825625"/>
            <a:ext cx="5901267" cy="3860800"/>
          </a:xfrm>
          <a:prstGeom prst="rect">
            <a:avLst/>
          </a:prstGeom>
          <a:noFill/>
          <a:ln>
            <a:noFill/>
          </a:ln>
        </p:spPr>
        <p:txBody>
          <a:bodyPr spcFirstLastPara="1" wrap="square" lIns="91425" tIns="45700" rIns="91425" bIns="45700" anchor="t" anchorCtr="0">
            <a:noAutofit/>
          </a:bodyPr>
          <a:lstStyle/>
          <a:p>
            <a:pPr marL="228600" indent="-228600">
              <a:lnSpc>
                <a:spcPct val="115000"/>
              </a:lnSpc>
              <a:spcBef>
                <a:spcPts val="0"/>
              </a:spcBef>
              <a:buSzPts val="2400"/>
            </a:pPr>
            <a:r>
              <a:rPr lang="en-US" altLang="ko-KR" sz="2000" dirty="0"/>
              <a:t>2021</a:t>
            </a:r>
            <a:r>
              <a:rPr lang="ko-KR" altLang="en-US" sz="2000" dirty="0"/>
              <a:t>년 </a:t>
            </a:r>
            <a:r>
              <a:rPr lang="en-US" altLang="ko-KR" sz="2000" dirty="0" err="1"/>
              <a:t>OpenChain</a:t>
            </a:r>
            <a:r>
              <a:rPr lang="en-US" altLang="ko-KR" sz="2000" dirty="0"/>
              <a:t> Korea Work Group</a:t>
            </a:r>
            <a:r>
              <a:rPr lang="ko-KR" altLang="en-US" sz="2000" dirty="0"/>
              <a:t>이 지속할 수 있도록 기여해주신 분들께 감사합니다</a:t>
            </a:r>
            <a:r>
              <a:rPr lang="en-US" altLang="ko-KR" sz="2000" dirty="0"/>
              <a:t>.</a:t>
            </a:r>
            <a:r>
              <a:rPr lang="ko-KR" altLang="en-US" sz="2000" dirty="0"/>
              <a:t> </a:t>
            </a:r>
            <a:endParaRPr lang="en-US" altLang="ko-KR" sz="2000" dirty="0"/>
          </a:p>
        </p:txBody>
      </p:sp>
      <p:sp>
        <p:nvSpPr>
          <p:cNvPr id="188" name="Google Shape;188;p25"/>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200" b="0" i="0" u="none" strike="noStrike" cap="none">
                <a:solidFill>
                  <a:srgbClr val="898989"/>
                </a:solidFill>
                <a:latin typeface="Calibri"/>
                <a:ea typeface="Calibri"/>
                <a:cs typeface="Calibri"/>
                <a:sym typeface="Calibri"/>
              </a:rPr>
              <a:t>22</a:t>
            </a:fld>
            <a:endParaRPr sz="1200" b="0" i="0" u="none" strike="noStrike" cap="none">
              <a:solidFill>
                <a:srgbClr val="898989"/>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09234F61-2965-474B-9B74-659E14C7842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42976" y="1608666"/>
            <a:ext cx="2944086" cy="3640667"/>
          </a:xfrm>
          <a:prstGeom prst="rect">
            <a:avLst/>
          </a:prstGeom>
        </p:spPr>
      </p:pic>
    </p:spTree>
    <p:extLst>
      <p:ext uri="{BB962C8B-B14F-4D97-AF65-F5344CB8AC3E}">
        <p14:creationId xmlns:p14="http://schemas.microsoft.com/office/powerpoint/2010/main" val="352323081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5"/>
          <p:cNvSpPr txBox="1">
            <a:spLocks noGrp="1"/>
          </p:cNvSpPr>
          <p:nvPr>
            <p:ph type="title"/>
          </p:nvPr>
        </p:nvSpPr>
        <p:spPr>
          <a:xfrm>
            <a:off x="838200" y="365126"/>
            <a:ext cx="10515600" cy="946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ko-KR" altLang="en-US" sz="3200" dirty="0"/>
              <a:t>카카오</a:t>
            </a:r>
            <a:r>
              <a:rPr lang="ko-KR" altLang="en-US" sz="3200" b="0" i="0" u="none" strike="noStrike" cap="none" dirty="0">
                <a:solidFill>
                  <a:srgbClr val="00B4C2"/>
                </a:solidFill>
                <a:latin typeface="Calibri"/>
                <a:ea typeface="Calibri"/>
                <a:cs typeface="Calibri"/>
                <a:sym typeface="Calibri"/>
              </a:rPr>
              <a:t> </a:t>
            </a:r>
            <a:r>
              <a:rPr lang="en-US" altLang="ko-KR" sz="3200" b="0" i="0" u="none" strike="noStrike" cap="none" dirty="0">
                <a:solidFill>
                  <a:srgbClr val="00B4C2"/>
                </a:solidFill>
                <a:latin typeface="Calibri"/>
                <a:ea typeface="Calibri"/>
                <a:cs typeface="Calibri"/>
                <a:sym typeface="Calibri"/>
              </a:rPr>
              <a:t>Robin(</a:t>
            </a:r>
            <a:r>
              <a:rPr lang="ko-KR" altLang="en-US" sz="3200" b="0" i="0" u="none" strike="noStrike" cap="none" dirty="0">
                <a:solidFill>
                  <a:srgbClr val="00B4C2"/>
                </a:solidFill>
                <a:latin typeface="Calibri"/>
                <a:ea typeface="Calibri"/>
                <a:cs typeface="Calibri"/>
                <a:sym typeface="Calibri"/>
              </a:rPr>
              <a:t>황민호</a:t>
            </a:r>
            <a:r>
              <a:rPr lang="en-US" altLang="ko-KR" sz="3200" b="0" i="0" u="none" strike="noStrike" cap="none" dirty="0">
                <a:solidFill>
                  <a:srgbClr val="00B4C2"/>
                </a:solidFill>
                <a:latin typeface="Calibri"/>
                <a:ea typeface="Calibri"/>
                <a:cs typeface="Calibri"/>
                <a:sym typeface="Calibri"/>
              </a:rPr>
              <a:t>)</a:t>
            </a:r>
            <a:r>
              <a:rPr lang="ko-KR" altLang="en-US" sz="3200" b="0" i="0" u="none" strike="noStrike" cap="none" dirty="0">
                <a:solidFill>
                  <a:srgbClr val="00B4C2"/>
                </a:solidFill>
                <a:latin typeface="Calibri"/>
                <a:ea typeface="Calibri"/>
                <a:cs typeface="Calibri"/>
                <a:sym typeface="Calibri"/>
              </a:rPr>
              <a:t> 님 </a:t>
            </a:r>
            <a:endParaRPr sz="3200" b="0" i="0" u="none" strike="noStrike" cap="none" dirty="0">
              <a:solidFill>
                <a:srgbClr val="00B4C2"/>
              </a:solidFill>
              <a:latin typeface="Calibri"/>
              <a:ea typeface="Calibri"/>
              <a:cs typeface="Calibri"/>
              <a:sym typeface="Calibri"/>
            </a:endParaRPr>
          </a:p>
        </p:txBody>
      </p:sp>
      <p:sp>
        <p:nvSpPr>
          <p:cNvPr id="187" name="Google Shape;187;p25"/>
          <p:cNvSpPr txBox="1">
            <a:spLocks noGrp="1"/>
          </p:cNvSpPr>
          <p:nvPr>
            <p:ph type="body" idx="1"/>
          </p:nvPr>
        </p:nvSpPr>
        <p:spPr>
          <a:xfrm>
            <a:off x="838200" y="1414732"/>
            <a:ext cx="10515600" cy="4239900"/>
          </a:xfrm>
          <a:prstGeom prst="rect">
            <a:avLst/>
          </a:prstGeom>
          <a:noFill/>
          <a:ln>
            <a:noFill/>
          </a:ln>
        </p:spPr>
        <p:txBody>
          <a:bodyPr spcFirstLastPara="1" wrap="square" lIns="91425" tIns="45700" rIns="91425" bIns="45700" anchor="t" anchorCtr="0">
            <a:noAutofit/>
          </a:bodyPr>
          <a:lstStyle/>
          <a:p>
            <a:pPr marL="228600" indent="-228600">
              <a:lnSpc>
                <a:spcPct val="115000"/>
              </a:lnSpc>
              <a:spcBef>
                <a:spcPts val="0"/>
              </a:spcBef>
              <a:buSzPts val="2400"/>
            </a:pPr>
            <a:r>
              <a:rPr lang="ko-KR" altLang="en-US" sz="2000" dirty="0"/>
              <a:t>다수의 세션 발표와 글로 유용한 정보를 공유하셨습니다</a:t>
            </a:r>
            <a:r>
              <a:rPr lang="en-US" altLang="ko-KR" sz="2000" dirty="0"/>
              <a:t>.</a:t>
            </a:r>
          </a:p>
          <a:p>
            <a:pPr marL="685800" lvl="1" indent="-228600">
              <a:lnSpc>
                <a:spcPct val="115000"/>
              </a:lnSpc>
              <a:spcBef>
                <a:spcPts val="0"/>
              </a:spcBef>
            </a:pPr>
            <a:r>
              <a:rPr lang="en-US" altLang="ko-KR" sz="1600" dirty="0"/>
              <a:t>10</a:t>
            </a:r>
            <a:r>
              <a:rPr lang="ko-KR" altLang="en-US" sz="1600" dirty="0"/>
              <a:t>회 </a:t>
            </a:r>
            <a:r>
              <a:rPr lang="en-US" altLang="ko-KR" sz="1600" dirty="0"/>
              <a:t>–</a:t>
            </a:r>
            <a:r>
              <a:rPr lang="ko-KR" altLang="en-US" sz="1600" dirty="0"/>
              <a:t> </a:t>
            </a:r>
            <a:r>
              <a:rPr lang="en-US" altLang="ko-KR" sz="1600" dirty="0"/>
              <a:t>Google OSV &amp; Google Insight</a:t>
            </a:r>
          </a:p>
          <a:p>
            <a:pPr marL="685800" lvl="1" indent="-228600">
              <a:lnSpc>
                <a:spcPct val="115000"/>
              </a:lnSpc>
              <a:spcBef>
                <a:spcPts val="0"/>
              </a:spcBef>
            </a:pPr>
            <a:r>
              <a:rPr lang="en-US" altLang="ko-KR" sz="1600" dirty="0"/>
              <a:t>11</a:t>
            </a:r>
            <a:r>
              <a:rPr lang="ko-KR" altLang="en-US" sz="1600" dirty="0"/>
              <a:t>회 </a:t>
            </a:r>
            <a:r>
              <a:rPr lang="en-US" altLang="ko-KR" sz="1600" dirty="0"/>
              <a:t>–</a:t>
            </a:r>
            <a:r>
              <a:rPr lang="ko-KR" altLang="en-US" sz="1600" dirty="0"/>
              <a:t> 최근 주요 동향 </a:t>
            </a:r>
            <a:endParaRPr lang="en-US" altLang="ko-KR" sz="1600" dirty="0"/>
          </a:p>
          <a:p>
            <a:pPr marL="685800" lvl="1" indent="-228600">
              <a:lnSpc>
                <a:spcPct val="115000"/>
              </a:lnSpc>
              <a:spcBef>
                <a:spcPts val="0"/>
              </a:spcBef>
            </a:pPr>
            <a:r>
              <a:rPr lang="en-US" altLang="ko-KR" sz="1600" dirty="0"/>
              <a:t>12</a:t>
            </a:r>
            <a:r>
              <a:rPr lang="ko-KR" altLang="en-US" sz="1600" dirty="0"/>
              <a:t>회 </a:t>
            </a:r>
            <a:r>
              <a:rPr lang="en-US" altLang="ko-KR" sz="1600" dirty="0"/>
              <a:t>–</a:t>
            </a:r>
            <a:r>
              <a:rPr lang="ko-KR" altLang="en-US" sz="1600" dirty="0"/>
              <a:t> 오픈소스 보안취약점 공격 유형</a:t>
            </a:r>
            <a:endParaRPr lang="en-US" altLang="ko-KR" sz="1600" dirty="0"/>
          </a:p>
          <a:p>
            <a:pPr marL="685800" lvl="1" indent="-228600">
              <a:lnSpc>
                <a:spcPct val="115000"/>
              </a:lnSpc>
              <a:spcBef>
                <a:spcPts val="0"/>
              </a:spcBef>
            </a:pPr>
            <a:r>
              <a:rPr lang="en-US" altLang="ko-KR" sz="1600" dirty="0"/>
              <a:t>Blog – Log4Shell RCE </a:t>
            </a:r>
            <a:endParaRPr lang="en-US" altLang="ko-KR" sz="2000" dirty="0"/>
          </a:p>
          <a:p>
            <a:pPr marL="228600" indent="-228600">
              <a:lnSpc>
                <a:spcPct val="115000"/>
              </a:lnSpc>
              <a:spcBef>
                <a:spcPts val="0"/>
              </a:spcBef>
            </a:pPr>
            <a:endParaRPr lang="en-US" altLang="ko-KR" sz="2000" dirty="0"/>
          </a:p>
        </p:txBody>
      </p:sp>
      <p:sp>
        <p:nvSpPr>
          <p:cNvPr id="188" name="Google Shape;188;p25"/>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200" b="0" i="0" u="none" strike="noStrike" cap="none">
                <a:solidFill>
                  <a:srgbClr val="898989"/>
                </a:solidFill>
                <a:latin typeface="Calibri"/>
                <a:ea typeface="Calibri"/>
                <a:cs typeface="Calibri"/>
                <a:sym typeface="Calibri"/>
              </a:rPr>
              <a:t>23</a:t>
            </a:fld>
            <a:endParaRPr sz="1200" b="0" i="0" u="none" strike="noStrike" cap="none">
              <a:solidFill>
                <a:srgbClr val="898989"/>
              </a:solidFill>
              <a:latin typeface="Calibri"/>
              <a:ea typeface="Calibri"/>
              <a:cs typeface="Calibri"/>
              <a:sym typeface="Calibri"/>
            </a:endParaRPr>
          </a:p>
        </p:txBody>
      </p:sp>
      <p:pic>
        <p:nvPicPr>
          <p:cNvPr id="11266" name="Picture 2">
            <a:extLst>
              <a:ext uri="{FF2B5EF4-FFF2-40B4-BE49-F238E27FC236}">
                <a16:creationId xmlns:a16="http://schemas.microsoft.com/office/drawing/2014/main" id="{74250E3A-DCA5-4941-B2C5-935C25ADD0F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67084" y="1414732"/>
            <a:ext cx="4203700" cy="420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72772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5"/>
          <p:cNvSpPr txBox="1">
            <a:spLocks noGrp="1"/>
          </p:cNvSpPr>
          <p:nvPr>
            <p:ph type="title"/>
          </p:nvPr>
        </p:nvSpPr>
        <p:spPr>
          <a:xfrm>
            <a:off x="838200" y="365126"/>
            <a:ext cx="10515600" cy="946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200" b="0" i="0" u="none" strike="noStrike" cap="none" dirty="0">
                <a:solidFill>
                  <a:srgbClr val="00B4C2"/>
                </a:solidFill>
                <a:latin typeface="Calibri"/>
                <a:ea typeface="Calibri"/>
                <a:cs typeface="Calibri"/>
                <a:sym typeface="Calibri"/>
              </a:rPr>
              <a:t>NCSOFT </a:t>
            </a:r>
            <a:r>
              <a:rPr lang="ko-KR" altLang="en-US" sz="3200" b="0" i="0" u="none" strike="noStrike" cap="none" dirty="0" err="1">
                <a:solidFill>
                  <a:srgbClr val="00B4C2"/>
                </a:solidFill>
                <a:latin typeface="Calibri"/>
                <a:ea typeface="Calibri"/>
                <a:cs typeface="Calibri"/>
                <a:sym typeface="Calibri"/>
              </a:rPr>
              <a:t>한다솜</a:t>
            </a:r>
            <a:r>
              <a:rPr lang="ko-KR" altLang="en-US" sz="3200" b="0" i="0" u="none" strike="noStrike" cap="none" dirty="0">
                <a:solidFill>
                  <a:srgbClr val="00B4C2"/>
                </a:solidFill>
                <a:latin typeface="Calibri"/>
                <a:ea typeface="Calibri"/>
                <a:cs typeface="Calibri"/>
                <a:sym typeface="Calibri"/>
              </a:rPr>
              <a:t> 님</a:t>
            </a:r>
            <a:endParaRPr sz="3200" b="0" i="0" u="none" strike="noStrike" cap="none" dirty="0">
              <a:solidFill>
                <a:srgbClr val="00B4C2"/>
              </a:solidFill>
              <a:latin typeface="Calibri"/>
              <a:ea typeface="Calibri"/>
              <a:cs typeface="Calibri"/>
              <a:sym typeface="Calibri"/>
            </a:endParaRPr>
          </a:p>
        </p:txBody>
      </p:sp>
      <p:sp>
        <p:nvSpPr>
          <p:cNvPr id="187" name="Google Shape;187;p25"/>
          <p:cNvSpPr txBox="1">
            <a:spLocks noGrp="1"/>
          </p:cNvSpPr>
          <p:nvPr>
            <p:ph type="body" idx="1"/>
          </p:nvPr>
        </p:nvSpPr>
        <p:spPr>
          <a:xfrm>
            <a:off x="838200" y="1414732"/>
            <a:ext cx="10515600" cy="4239900"/>
          </a:xfrm>
          <a:prstGeom prst="rect">
            <a:avLst/>
          </a:prstGeom>
          <a:noFill/>
          <a:ln>
            <a:noFill/>
          </a:ln>
        </p:spPr>
        <p:txBody>
          <a:bodyPr spcFirstLastPara="1" wrap="square" lIns="91425" tIns="45700" rIns="91425" bIns="45700" anchor="t" anchorCtr="0">
            <a:noAutofit/>
          </a:bodyPr>
          <a:lstStyle/>
          <a:p>
            <a:pPr marL="228600" indent="-228600">
              <a:lnSpc>
                <a:spcPct val="115000"/>
              </a:lnSpc>
              <a:spcBef>
                <a:spcPts val="0"/>
              </a:spcBef>
              <a:buSzPts val="2400"/>
            </a:pPr>
            <a:r>
              <a:rPr lang="en-US" altLang="ko-KR" sz="2000" dirty="0"/>
              <a:t>Planning Group </a:t>
            </a:r>
            <a:r>
              <a:rPr lang="ko-KR" altLang="en-US" sz="2000" dirty="0"/>
              <a:t>미팅에 참여하며 아이디어 제공과</a:t>
            </a:r>
            <a:endParaRPr lang="en-US" altLang="ko-KR" sz="2000" dirty="0"/>
          </a:p>
          <a:p>
            <a:pPr marL="228600" indent="-228600">
              <a:lnSpc>
                <a:spcPct val="115000"/>
              </a:lnSpc>
              <a:spcBef>
                <a:spcPts val="0"/>
              </a:spcBef>
              <a:buSzPts val="2400"/>
            </a:pPr>
            <a:r>
              <a:rPr lang="ko-KR" altLang="en-US" sz="2000" dirty="0"/>
              <a:t>꾸준히 정기 미팅의 회의록을 작성하여 공유하셨습니다</a:t>
            </a:r>
            <a:r>
              <a:rPr lang="en-US" altLang="ko-KR" sz="2000" dirty="0"/>
              <a:t>.</a:t>
            </a:r>
          </a:p>
        </p:txBody>
      </p:sp>
      <p:sp>
        <p:nvSpPr>
          <p:cNvPr id="188" name="Google Shape;188;p25"/>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200" b="0" i="0" u="none" strike="noStrike" cap="none">
                <a:solidFill>
                  <a:srgbClr val="898989"/>
                </a:solidFill>
                <a:latin typeface="Calibri"/>
                <a:ea typeface="Calibri"/>
                <a:cs typeface="Calibri"/>
                <a:sym typeface="Calibri"/>
              </a:rPr>
              <a:t>24</a:t>
            </a:fld>
            <a:endParaRPr sz="1200" b="0" i="0" u="none" strike="noStrike" cap="none">
              <a:solidFill>
                <a:srgbClr val="898989"/>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86791848-1958-F24A-A6E9-7ED8F419A31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758863" y="1414732"/>
            <a:ext cx="3172477" cy="4647401"/>
          </a:xfrm>
          <a:prstGeom prst="rect">
            <a:avLst/>
          </a:prstGeom>
        </p:spPr>
      </p:pic>
    </p:spTree>
    <p:extLst>
      <p:ext uri="{BB962C8B-B14F-4D97-AF65-F5344CB8AC3E}">
        <p14:creationId xmlns:p14="http://schemas.microsoft.com/office/powerpoint/2010/main" val="111124585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5"/>
          <p:cNvSpPr txBox="1">
            <a:spLocks noGrp="1"/>
          </p:cNvSpPr>
          <p:nvPr>
            <p:ph type="title"/>
          </p:nvPr>
        </p:nvSpPr>
        <p:spPr>
          <a:xfrm>
            <a:off x="838200" y="365126"/>
            <a:ext cx="10515600" cy="946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ko-KR" altLang="en-US" sz="3200" b="0" i="0" u="none" strike="noStrike" cap="none" dirty="0" err="1">
                <a:solidFill>
                  <a:srgbClr val="00B4C2"/>
                </a:solidFill>
                <a:latin typeface="Calibri"/>
                <a:ea typeface="Calibri"/>
                <a:cs typeface="Calibri"/>
                <a:sym typeface="Calibri"/>
              </a:rPr>
              <a:t>현대오토에버</a:t>
            </a:r>
            <a:r>
              <a:rPr lang="en-US" sz="3200" b="0" i="0" u="none" strike="noStrike" cap="none" dirty="0">
                <a:solidFill>
                  <a:srgbClr val="00B4C2"/>
                </a:solidFill>
                <a:latin typeface="Calibri"/>
                <a:ea typeface="Calibri"/>
                <a:cs typeface="Calibri"/>
                <a:sym typeface="Calibri"/>
              </a:rPr>
              <a:t> </a:t>
            </a:r>
            <a:r>
              <a:rPr lang="ko-KR" altLang="en-US" sz="3200" b="0" i="0" u="none" strike="noStrike" cap="none" dirty="0" err="1">
                <a:solidFill>
                  <a:srgbClr val="00B4C2"/>
                </a:solidFill>
                <a:latin typeface="Calibri"/>
                <a:ea typeface="Calibri"/>
                <a:cs typeface="Calibri"/>
                <a:sym typeface="Calibri"/>
              </a:rPr>
              <a:t>류창한</a:t>
            </a:r>
            <a:r>
              <a:rPr lang="ko-KR" altLang="en-US" sz="3200" b="0" i="0" u="none" strike="noStrike" cap="none" dirty="0">
                <a:solidFill>
                  <a:srgbClr val="00B4C2"/>
                </a:solidFill>
                <a:latin typeface="Calibri"/>
                <a:ea typeface="Calibri"/>
                <a:cs typeface="Calibri"/>
                <a:sym typeface="Calibri"/>
              </a:rPr>
              <a:t> 님</a:t>
            </a:r>
            <a:endParaRPr sz="3200" b="0" i="0" u="none" strike="noStrike" cap="none" dirty="0">
              <a:solidFill>
                <a:srgbClr val="00B4C2"/>
              </a:solidFill>
              <a:latin typeface="Calibri"/>
              <a:ea typeface="Calibri"/>
              <a:cs typeface="Calibri"/>
              <a:sym typeface="Calibri"/>
            </a:endParaRPr>
          </a:p>
        </p:txBody>
      </p:sp>
      <p:sp>
        <p:nvSpPr>
          <p:cNvPr id="187" name="Google Shape;187;p25"/>
          <p:cNvSpPr txBox="1">
            <a:spLocks noGrp="1"/>
          </p:cNvSpPr>
          <p:nvPr>
            <p:ph type="body" idx="1"/>
          </p:nvPr>
        </p:nvSpPr>
        <p:spPr>
          <a:xfrm>
            <a:off x="838200" y="1414732"/>
            <a:ext cx="10515600" cy="4239900"/>
          </a:xfrm>
          <a:prstGeom prst="rect">
            <a:avLst/>
          </a:prstGeom>
          <a:noFill/>
          <a:ln>
            <a:noFill/>
          </a:ln>
        </p:spPr>
        <p:txBody>
          <a:bodyPr spcFirstLastPara="1" wrap="square" lIns="91425" tIns="45700" rIns="91425" bIns="45700" anchor="t" anchorCtr="0">
            <a:noAutofit/>
          </a:bodyPr>
          <a:lstStyle/>
          <a:p>
            <a:pPr marL="228600" indent="-228600">
              <a:lnSpc>
                <a:spcPct val="115000"/>
              </a:lnSpc>
              <a:spcBef>
                <a:spcPts val="0"/>
              </a:spcBef>
              <a:buSzPts val="2400"/>
            </a:pPr>
            <a:r>
              <a:rPr lang="ko-KR" altLang="en-US" sz="2000" dirty="0"/>
              <a:t>여러 화두가 되는 이슈를 적극적으로 공유하여 </a:t>
            </a:r>
            <a:endParaRPr lang="en-US" altLang="ko-KR" sz="2000" dirty="0"/>
          </a:p>
          <a:p>
            <a:pPr marL="228600" indent="-228600">
              <a:lnSpc>
                <a:spcPct val="115000"/>
              </a:lnSpc>
              <a:spcBef>
                <a:spcPts val="0"/>
              </a:spcBef>
              <a:buSzPts val="2400"/>
            </a:pPr>
            <a:r>
              <a:rPr lang="ko-KR" altLang="en-US" sz="2000" dirty="0"/>
              <a:t>메일링리스트 활성화에 기여하셨습니다</a:t>
            </a:r>
            <a:r>
              <a:rPr lang="en-US" altLang="ko-KR" sz="2000" dirty="0"/>
              <a:t>.</a:t>
            </a:r>
            <a:r>
              <a:rPr lang="ko-KR" altLang="en-US" sz="2000" dirty="0"/>
              <a:t> </a:t>
            </a:r>
            <a:endParaRPr lang="en-US" altLang="ko-KR" sz="2000" dirty="0"/>
          </a:p>
        </p:txBody>
      </p:sp>
      <p:sp>
        <p:nvSpPr>
          <p:cNvPr id="188" name="Google Shape;188;p25"/>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200" b="0" i="0" u="none" strike="noStrike" cap="none">
                <a:solidFill>
                  <a:srgbClr val="898989"/>
                </a:solidFill>
                <a:latin typeface="Calibri"/>
                <a:ea typeface="Calibri"/>
                <a:cs typeface="Calibri"/>
                <a:sym typeface="Calibri"/>
              </a:rPr>
              <a:t>25</a:t>
            </a:fld>
            <a:endParaRPr sz="1200" b="0" i="0" u="none" strike="noStrike" cap="none">
              <a:solidFill>
                <a:srgbClr val="898989"/>
              </a:solidFill>
              <a:latin typeface="Calibri"/>
              <a:ea typeface="Calibri"/>
              <a:cs typeface="Calibri"/>
              <a:sym typeface="Calibri"/>
            </a:endParaRPr>
          </a:p>
        </p:txBody>
      </p:sp>
      <p:pic>
        <p:nvPicPr>
          <p:cNvPr id="13314" name="Picture 2" descr="Profile photo of 류창한">
            <a:extLst>
              <a:ext uri="{FF2B5EF4-FFF2-40B4-BE49-F238E27FC236}">
                <a16:creationId xmlns:a16="http://schemas.microsoft.com/office/drawing/2014/main" id="{55F00EA5-4BEB-C942-9405-F7C9BBC181B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482109" y="1874967"/>
            <a:ext cx="3108065" cy="3108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96370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5364" name="Picture 4">
            <a:extLst>
              <a:ext uri="{FF2B5EF4-FFF2-40B4-BE49-F238E27FC236}">
                <a16:creationId xmlns:a16="http://schemas.microsoft.com/office/drawing/2014/main" id="{636E88B7-219A-044D-90B9-7AE607C4FBC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732396" y="1575690"/>
            <a:ext cx="5160736" cy="5119260"/>
          </a:xfrm>
          <a:prstGeom prst="rect">
            <a:avLst/>
          </a:prstGeom>
          <a:noFill/>
          <a:extLst>
            <a:ext uri="{909E8E84-426E-40DD-AFC4-6F175D3DCCD1}">
              <a14:hiddenFill xmlns:a14="http://schemas.microsoft.com/office/drawing/2010/main">
                <a:solidFill>
                  <a:srgbClr val="FFFFFF"/>
                </a:solidFill>
              </a14:hiddenFill>
            </a:ext>
          </a:extLst>
        </p:spPr>
      </p:pic>
      <p:sp>
        <p:nvSpPr>
          <p:cNvPr id="186" name="Google Shape;186;p25"/>
          <p:cNvSpPr txBox="1">
            <a:spLocks noGrp="1"/>
          </p:cNvSpPr>
          <p:nvPr>
            <p:ph type="title"/>
          </p:nvPr>
        </p:nvSpPr>
        <p:spPr>
          <a:xfrm>
            <a:off x="838200" y="365126"/>
            <a:ext cx="10515600" cy="946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altLang="ko-KR" sz="3200" b="0" i="0" u="none" strike="noStrike" cap="none" dirty="0">
                <a:solidFill>
                  <a:srgbClr val="00B4C2"/>
                </a:solidFill>
                <a:latin typeface="Calibri"/>
                <a:ea typeface="Calibri"/>
                <a:cs typeface="Calibri"/>
                <a:sym typeface="Calibri"/>
              </a:rPr>
              <a:t>LG</a:t>
            </a:r>
            <a:r>
              <a:rPr lang="ko-KR" altLang="en-US" sz="3200" b="0" i="0" u="none" strike="noStrike" cap="none" dirty="0">
                <a:solidFill>
                  <a:srgbClr val="00B4C2"/>
                </a:solidFill>
                <a:latin typeface="Calibri"/>
                <a:ea typeface="Calibri"/>
                <a:cs typeface="Calibri"/>
                <a:sym typeface="Calibri"/>
              </a:rPr>
              <a:t>전자</a:t>
            </a:r>
            <a:r>
              <a:rPr lang="en-US" sz="3200" b="0" i="0" u="none" strike="noStrike" cap="none" dirty="0">
                <a:solidFill>
                  <a:srgbClr val="00B4C2"/>
                </a:solidFill>
                <a:latin typeface="Calibri"/>
                <a:ea typeface="Calibri"/>
                <a:cs typeface="Calibri"/>
                <a:sym typeface="Calibri"/>
              </a:rPr>
              <a:t> </a:t>
            </a:r>
            <a:r>
              <a:rPr lang="ko-KR" altLang="en-US" sz="3200" b="0" i="0" u="none" strike="noStrike" cap="none" dirty="0" err="1">
                <a:solidFill>
                  <a:srgbClr val="00B4C2"/>
                </a:solidFill>
                <a:latin typeface="Calibri"/>
                <a:ea typeface="Calibri"/>
                <a:cs typeface="Calibri"/>
                <a:sym typeface="Calibri"/>
              </a:rPr>
              <a:t>김소임</a:t>
            </a:r>
            <a:r>
              <a:rPr lang="ko-KR" altLang="en-US" sz="3200" b="0" i="0" u="none" strike="noStrike" cap="none" dirty="0">
                <a:solidFill>
                  <a:srgbClr val="00B4C2"/>
                </a:solidFill>
                <a:latin typeface="Calibri"/>
                <a:ea typeface="Calibri"/>
                <a:cs typeface="Calibri"/>
                <a:sym typeface="Calibri"/>
              </a:rPr>
              <a:t> 님</a:t>
            </a:r>
            <a:endParaRPr sz="3200" b="0" i="0" u="none" strike="noStrike" cap="none" dirty="0">
              <a:solidFill>
                <a:srgbClr val="00B4C2"/>
              </a:solidFill>
              <a:latin typeface="Calibri"/>
              <a:ea typeface="Calibri"/>
              <a:cs typeface="Calibri"/>
              <a:sym typeface="Calibri"/>
            </a:endParaRPr>
          </a:p>
        </p:txBody>
      </p:sp>
      <p:sp>
        <p:nvSpPr>
          <p:cNvPr id="187" name="Google Shape;187;p25"/>
          <p:cNvSpPr txBox="1">
            <a:spLocks noGrp="1"/>
          </p:cNvSpPr>
          <p:nvPr>
            <p:ph type="body" idx="1"/>
          </p:nvPr>
        </p:nvSpPr>
        <p:spPr>
          <a:xfrm>
            <a:off x="838200" y="1414732"/>
            <a:ext cx="10515600" cy="4239900"/>
          </a:xfrm>
          <a:prstGeom prst="rect">
            <a:avLst/>
          </a:prstGeom>
          <a:noFill/>
          <a:ln>
            <a:noFill/>
          </a:ln>
        </p:spPr>
        <p:txBody>
          <a:bodyPr spcFirstLastPara="1" wrap="square" lIns="91425" tIns="45700" rIns="91425" bIns="45700" anchor="t" anchorCtr="0">
            <a:noAutofit/>
          </a:bodyPr>
          <a:lstStyle/>
          <a:p>
            <a:pPr marL="228600" indent="-228600">
              <a:lnSpc>
                <a:spcPct val="115000"/>
              </a:lnSpc>
              <a:spcBef>
                <a:spcPts val="0"/>
              </a:spcBef>
              <a:buSzPts val="2400"/>
            </a:pPr>
            <a:r>
              <a:rPr lang="en-US" altLang="ko-KR" sz="2000" dirty="0"/>
              <a:t>Planning Group</a:t>
            </a:r>
            <a:r>
              <a:rPr lang="ko-KR" altLang="en-US" sz="2000" dirty="0"/>
              <a:t>에 참여하여 다양한 아이디어를 제시하고 정기 모임을 진행하셨습니다</a:t>
            </a:r>
            <a:r>
              <a:rPr lang="en-US" altLang="ko-KR" sz="2000" dirty="0"/>
              <a:t>.</a:t>
            </a:r>
            <a:r>
              <a:rPr lang="ko-KR" altLang="en-US" sz="2000" dirty="0"/>
              <a:t> </a:t>
            </a:r>
            <a:endParaRPr lang="en-US" altLang="ko-KR" sz="2000" dirty="0"/>
          </a:p>
          <a:p>
            <a:pPr marL="228600" indent="-228600">
              <a:lnSpc>
                <a:spcPct val="115000"/>
              </a:lnSpc>
              <a:spcBef>
                <a:spcPts val="0"/>
              </a:spcBef>
              <a:buSzPts val="2400"/>
            </a:pPr>
            <a:r>
              <a:rPr lang="ko-KR" altLang="en-US" sz="2000" dirty="0"/>
              <a:t>산뜻한 로고와 이미지를 디자인하여 기여하셨습니다</a:t>
            </a:r>
            <a:r>
              <a:rPr lang="en-US" altLang="ko-KR" sz="2000" dirty="0"/>
              <a:t>.</a:t>
            </a:r>
          </a:p>
          <a:p>
            <a:pPr marL="228600" indent="-228600">
              <a:lnSpc>
                <a:spcPct val="115000"/>
              </a:lnSpc>
              <a:spcBef>
                <a:spcPts val="0"/>
              </a:spcBef>
              <a:buSzPts val="2400"/>
            </a:pPr>
            <a:r>
              <a:rPr lang="en-US" altLang="ko-KR" sz="2000" dirty="0"/>
              <a:t>Fun &amp; Exciting</a:t>
            </a:r>
            <a:r>
              <a:rPr lang="ko-KR" altLang="en-US" sz="2000" dirty="0"/>
              <a:t>한 이벤트를 기획하셨습니다</a:t>
            </a:r>
            <a:r>
              <a:rPr lang="en-US" altLang="ko-KR" sz="2000" dirty="0"/>
              <a:t>.</a:t>
            </a:r>
          </a:p>
        </p:txBody>
      </p:sp>
      <p:sp>
        <p:nvSpPr>
          <p:cNvPr id="188" name="Google Shape;188;p25"/>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200" b="0" i="0" u="none" strike="noStrike" cap="none">
                <a:solidFill>
                  <a:srgbClr val="898989"/>
                </a:solidFill>
                <a:latin typeface="Calibri"/>
                <a:ea typeface="Calibri"/>
                <a:cs typeface="Calibri"/>
                <a:sym typeface="Calibri"/>
              </a:rPr>
              <a:t>26</a:t>
            </a:fld>
            <a:endParaRPr sz="1200" b="0" i="0" u="none" strike="noStrike" cap="none">
              <a:solidFill>
                <a:srgbClr val="898989"/>
              </a:solidFill>
              <a:latin typeface="Calibri"/>
              <a:ea typeface="Calibri"/>
              <a:cs typeface="Calibri"/>
              <a:sym typeface="Calibri"/>
            </a:endParaRPr>
          </a:p>
        </p:txBody>
      </p:sp>
      <p:pic>
        <p:nvPicPr>
          <p:cNvPr id="15362" name="Picture 2">
            <a:extLst>
              <a:ext uri="{FF2B5EF4-FFF2-40B4-BE49-F238E27FC236}">
                <a16:creationId xmlns:a16="http://schemas.microsoft.com/office/drawing/2014/main" id="{18533755-AAFE-0141-929A-DD85B00C8BCE}"/>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605643" y="4959284"/>
            <a:ext cx="1735666" cy="1735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98702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2" name="Picture 1">
            <a:extLst>
              <a:ext uri="{FF2B5EF4-FFF2-40B4-BE49-F238E27FC236}">
                <a16:creationId xmlns:a16="http://schemas.microsoft.com/office/drawing/2014/main" id="{6B494EE6-165C-1C4E-A203-68BA3FB3F790}"/>
              </a:ext>
            </a:extLst>
          </p:cNvPr>
          <p:cNvPicPr>
            <a:picLocks noChangeAspect="1"/>
          </p:cNvPicPr>
          <p:nvPr/>
        </p:nvPicPr>
        <p:blipFill>
          <a:blip r:embed="rId3"/>
          <a:stretch>
            <a:fillRect/>
          </a:stretch>
        </p:blipFill>
        <p:spPr>
          <a:xfrm>
            <a:off x="7149583" y="681541"/>
            <a:ext cx="4807875" cy="5811333"/>
          </a:xfrm>
          <a:prstGeom prst="rect">
            <a:avLst/>
          </a:prstGeom>
        </p:spPr>
      </p:pic>
      <p:sp>
        <p:nvSpPr>
          <p:cNvPr id="186" name="Google Shape;186;p25"/>
          <p:cNvSpPr txBox="1">
            <a:spLocks noGrp="1"/>
          </p:cNvSpPr>
          <p:nvPr>
            <p:ph type="title"/>
          </p:nvPr>
        </p:nvSpPr>
        <p:spPr>
          <a:xfrm>
            <a:off x="838200" y="365126"/>
            <a:ext cx="10515600" cy="946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ko-KR" altLang="en-US" sz="3200" b="0" i="0" u="none" strike="noStrike" cap="none" dirty="0" err="1">
                <a:solidFill>
                  <a:srgbClr val="00B4C2"/>
                </a:solidFill>
                <a:latin typeface="Calibri"/>
                <a:ea typeface="Calibri"/>
                <a:cs typeface="Calibri"/>
                <a:sym typeface="Calibri"/>
              </a:rPr>
              <a:t>라인플러스</a:t>
            </a:r>
            <a:r>
              <a:rPr lang="en-US" sz="3200" b="0" i="0" u="none" strike="noStrike" cap="none" dirty="0">
                <a:solidFill>
                  <a:srgbClr val="00B4C2"/>
                </a:solidFill>
                <a:latin typeface="Calibri"/>
                <a:ea typeface="Calibri"/>
                <a:cs typeface="Calibri"/>
                <a:sym typeface="Calibri"/>
              </a:rPr>
              <a:t> </a:t>
            </a:r>
            <a:r>
              <a:rPr lang="ko-KR" altLang="en-US" sz="3200" b="0" i="0" u="none" strike="noStrike" cap="none" dirty="0">
                <a:solidFill>
                  <a:srgbClr val="00B4C2"/>
                </a:solidFill>
                <a:latin typeface="Calibri"/>
                <a:ea typeface="Calibri"/>
                <a:cs typeface="Calibri"/>
                <a:sym typeface="Calibri"/>
              </a:rPr>
              <a:t>이서연 님</a:t>
            </a:r>
            <a:endParaRPr sz="3200" b="0" i="0" u="none" strike="noStrike" cap="none" dirty="0">
              <a:solidFill>
                <a:srgbClr val="00B4C2"/>
              </a:solidFill>
              <a:latin typeface="Calibri"/>
              <a:ea typeface="Calibri"/>
              <a:cs typeface="Calibri"/>
              <a:sym typeface="Calibri"/>
            </a:endParaRPr>
          </a:p>
        </p:txBody>
      </p:sp>
      <p:sp>
        <p:nvSpPr>
          <p:cNvPr id="187" name="Google Shape;187;p25"/>
          <p:cNvSpPr txBox="1">
            <a:spLocks noGrp="1"/>
          </p:cNvSpPr>
          <p:nvPr>
            <p:ph type="body" idx="1"/>
          </p:nvPr>
        </p:nvSpPr>
        <p:spPr>
          <a:xfrm>
            <a:off x="838200" y="1414732"/>
            <a:ext cx="10515600" cy="4239900"/>
          </a:xfrm>
          <a:prstGeom prst="rect">
            <a:avLst/>
          </a:prstGeom>
          <a:noFill/>
          <a:ln>
            <a:noFill/>
          </a:ln>
        </p:spPr>
        <p:txBody>
          <a:bodyPr spcFirstLastPara="1" wrap="square" lIns="91425" tIns="45700" rIns="91425" bIns="45700" anchor="t" anchorCtr="0">
            <a:noAutofit/>
          </a:bodyPr>
          <a:lstStyle/>
          <a:p>
            <a:pPr marL="228600" indent="-228600">
              <a:lnSpc>
                <a:spcPct val="115000"/>
              </a:lnSpc>
              <a:spcBef>
                <a:spcPts val="0"/>
              </a:spcBef>
              <a:buSzPts val="2400"/>
            </a:pPr>
            <a:r>
              <a:rPr lang="ko-KR" altLang="en-US" sz="2000" dirty="0"/>
              <a:t>자발적인 세션 발표로 유용한 정보를 공유하셨습니다</a:t>
            </a:r>
            <a:r>
              <a:rPr lang="en-US" altLang="ko-KR" sz="2000" dirty="0"/>
              <a:t>.</a:t>
            </a:r>
            <a:r>
              <a:rPr lang="ko-KR" altLang="en-US" sz="2000" dirty="0"/>
              <a:t> </a:t>
            </a:r>
            <a:endParaRPr lang="en-US" altLang="ko-KR" sz="2000" dirty="0"/>
          </a:p>
          <a:p>
            <a:pPr marL="685800" lvl="1" indent="-228600">
              <a:lnSpc>
                <a:spcPct val="115000"/>
              </a:lnSpc>
              <a:spcBef>
                <a:spcPts val="0"/>
              </a:spcBef>
            </a:pPr>
            <a:r>
              <a:rPr lang="en-US" altLang="ko-KR" sz="1600" dirty="0"/>
              <a:t>10</a:t>
            </a:r>
            <a:r>
              <a:rPr lang="ko-KR" altLang="en-US" sz="1600" dirty="0"/>
              <a:t>회 </a:t>
            </a:r>
            <a:r>
              <a:rPr lang="en-US" altLang="ko-KR" sz="1600" dirty="0"/>
              <a:t>–</a:t>
            </a:r>
            <a:r>
              <a:rPr lang="ko-KR" altLang="en-US" sz="1600" dirty="0"/>
              <a:t> </a:t>
            </a:r>
            <a:r>
              <a:rPr lang="en-US" altLang="ko-KR" sz="1600" dirty="0"/>
              <a:t>NIPA </a:t>
            </a:r>
            <a:r>
              <a:rPr lang="ko-KR" altLang="en-US" sz="1600" dirty="0"/>
              <a:t>오픈소스 거버넌스 가이드</a:t>
            </a:r>
            <a:endParaRPr lang="en-US" altLang="ko-KR" sz="1600" dirty="0"/>
          </a:p>
          <a:p>
            <a:pPr marL="228600" indent="-228600">
              <a:lnSpc>
                <a:spcPct val="115000"/>
              </a:lnSpc>
              <a:spcBef>
                <a:spcPts val="0"/>
              </a:spcBef>
            </a:pPr>
            <a:r>
              <a:rPr lang="ko-KR" altLang="en-US" sz="2000" dirty="0"/>
              <a:t>소그룹 모임을 밝은 분위기로 진행하였습니다</a:t>
            </a:r>
            <a:r>
              <a:rPr lang="en-US" altLang="ko-KR" sz="2000" dirty="0"/>
              <a:t>.</a:t>
            </a:r>
            <a:r>
              <a:rPr lang="ko-KR" altLang="en-US" sz="2000" dirty="0"/>
              <a:t> </a:t>
            </a:r>
            <a:endParaRPr lang="en-US" altLang="ko-KR" sz="2000" dirty="0"/>
          </a:p>
          <a:p>
            <a:pPr marL="228600" indent="-228600">
              <a:lnSpc>
                <a:spcPct val="115000"/>
              </a:lnSpc>
              <a:spcBef>
                <a:spcPts val="0"/>
              </a:spcBef>
            </a:pPr>
            <a:r>
              <a:rPr lang="ko-KR" altLang="en-US" sz="2000" dirty="0"/>
              <a:t>다양한 이벤트를 기획하여 모임 활성화에 기여하였습니다</a:t>
            </a:r>
            <a:r>
              <a:rPr lang="en-US" altLang="ko-KR" sz="2000" dirty="0"/>
              <a:t>.</a:t>
            </a:r>
            <a:r>
              <a:rPr lang="ko-KR" altLang="en-US" sz="2000" dirty="0"/>
              <a:t> </a:t>
            </a:r>
            <a:endParaRPr lang="en-US" altLang="ko-KR" sz="2000" dirty="0"/>
          </a:p>
        </p:txBody>
      </p:sp>
      <p:sp>
        <p:nvSpPr>
          <p:cNvPr id="188" name="Google Shape;188;p25"/>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200" b="0" i="0" u="none" strike="noStrike" cap="none">
                <a:solidFill>
                  <a:srgbClr val="898989"/>
                </a:solidFill>
                <a:latin typeface="Calibri"/>
                <a:ea typeface="Calibri"/>
                <a:cs typeface="Calibri"/>
                <a:sym typeface="Calibri"/>
              </a:rPr>
              <a:t>27</a:t>
            </a:fld>
            <a:endParaRPr sz="1200" b="0" i="0" u="none" strike="noStrike" cap="none">
              <a:solidFill>
                <a:srgbClr val="898989"/>
              </a:solidFill>
              <a:latin typeface="Calibri"/>
              <a:ea typeface="Calibri"/>
              <a:cs typeface="Calibri"/>
              <a:sym typeface="Calibri"/>
            </a:endParaRPr>
          </a:p>
        </p:txBody>
      </p:sp>
    </p:spTree>
    <p:extLst>
      <p:ext uri="{BB962C8B-B14F-4D97-AF65-F5344CB8AC3E}">
        <p14:creationId xmlns:p14="http://schemas.microsoft.com/office/powerpoint/2010/main" val="216338583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5"/>
          <p:cNvSpPr txBox="1">
            <a:spLocks noGrp="1"/>
          </p:cNvSpPr>
          <p:nvPr>
            <p:ph type="ctrTitle"/>
          </p:nvPr>
        </p:nvSpPr>
        <p:spPr>
          <a:prstGeom prst="rect">
            <a:avLst/>
          </a:prstGeom>
          <a:noFill/>
          <a:ln>
            <a:noFill/>
          </a:ln>
        </p:spPr>
        <p:txBody>
          <a:bodyPr spcFirstLastPara="1" wrap="square" lIns="91425" tIns="45700" rIns="91425" bIns="45700" anchor="ctr" anchorCtr="0">
            <a:noAutofit/>
          </a:bodyPr>
          <a:lstStyle/>
          <a:p>
            <a:pPr marL="0" marR="0" lvl="0" indent="0" rtl="0">
              <a:lnSpc>
                <a:spcPct val="90000"/>
              </a:lnSpc>
              <a:spcBef>
                <a:spcPts val="0"/>
              </a:spcBef>
              <a:spcAft>
                <a:spcPts val="0"/>
              </a:spcAft>
              <a:buNone/>
            </a:pPr>
            <a:r>
              <a:rPr lang="en-US" sz="4800" b="0" i="0" u="none" strike="noStrike" cap="none" dirty="0">
                <a:solidFill>
                  <a:srgbClr val="00B4C2"/>
                </a:solidFill>
                <a:latin typeface="Calibri"/>
                <a:ea typeface="Calibri"/>
                <a:cs typeface="Calibri"/>
                <a:sym typeface="Calibri"/>
              </a:rPr>
              <a:t>2021 </a:t>
            </a:r>
            <a:r>
              <a:rPr lang="en-US" sz="4800" dirty="0">
                <a:solidFill>
                  <a:srgbClr val="00B4C2"/>
                </a:solidFill>
                <a:latin typeface="Calibri"/>
                <a:ea typeface="Calibri"/>
                <a:cs typeface="Calibri"/>
                <a:sym typeface="Calibri"/>
              </a:rPr>
              <a:t>Open Compliance Summit </a:t>
            </a:r>
            <a:r>
              <a:rPr lang="en-US" sz="4800" b="0" i="0" u="none" strike="noStrike" cap="none" dirty="0">
                <a:solidFill>
                  <a:srgbClr val="00B4C2"/>
                </a:solidFill>
                <a:latin typeface="Calibri"/>
                <a:ea typeface="Calibri"/>
                <a:cs typeface="Calibri"/>
                <a:sym typeface="Calibri"/>
              </a:rPr>
              <a:t>Awards</a:t>
            </a:r>
            <a:endParaRPr sz="4800" b="0" i="0" u="none" strike="noStrike" cap="none" dirty="0">
              <a:solidFill>
                <a:srgbClr val="00B4C2"/>
              </a:solidFill>
              <a:latin typeface="Calibri"/>
              <a:ea typeface="Calibri"/>
              <a:cs typeface="Calibri"/>
              <a:sym typeface="Calibri"/>
            </a:endParaRPr>
          </a:p>
        </p:txBody>
      </p:sp>
      <p:sp>
        <p:nvSpPr>
          <p:cNvPr id="2" name="Subtitle 1">
            <a:extLst>
              <a:ext uri="{FF2B5EF4-FFF2-40B4-BE49-F238E27FC236}">
                <a16:creationId xmlns:a16="http://schemas.microsoft.com/office/drawing/2014/main" id="{6B363C02-236C-B147-8C3A-566C6CD9A06E}"/>
              </a:ext>
            </a:extLst>
          </p:cNvPr>
          <p:cNvSpPr>
            <a:spLocks noGrp="1"/>
          </p:cNvSpPr>
          <p:nvPr>
            <p:ph type="subTitle" idx="1"/>
          </p:nvPr>
        </p:nvSpPr>
        <p:spPr/>
        <p:txBody>
          <a:bodyPr/>
          <a:lstStyle/>
          <a:p>
            <a:r>
              <a:rPr lang="en-US" altLang="ko-KR" dirty="0"/>
              <a:t>2021.</a:t>
            </a:r>
            <a:r>
              <a:rPr lang="ko-KR" altLang="en-US" dirty="0"/>
              <a:t> </a:t>
            </a:r>
            <a:r>
              <a:rPr lang="en-US" altLang="ko-KR" dirty="0"/>
              <a:t>12.</a:t>
            </a:r>
            <a:r>
              <a:rPr lang="ko-KR" altLang="en-US" dirty="0"/>
              <a:t> </a:t>
            </a:r>
            <a:r>
              <a:rPr lang="en-US" altLang="ko-KR" dirty="0"/>
              <a:t>16</a:t>
            </a:r>
            <a:endParaRPr lang="en-KR" dirty="0"/>
          </a:p>
        </p:txBody>
      </p:sp>
      <p:sp>
        <p:nvSpPr>
          <p:cNvPr id="188" name="Google Shape;188;p25"/>
          <p:cNvSpPr txBox="1">
            <a:spLocks noGrp="1"/>
          </p:cNvSpPr>
          <p:nvPr>
            <p:ph type="sldNum" idx="4294967295"/>
          </p:nvPr>
        </p:nvSpPr>
        <p:spPr>
          <a:xfrm>
            <a:off x="10887075" y="6235700"/>
            <a:ext cx="1304925"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200" b="0" i="0" u="none" strike="noStrike" cap="none">
                <a:solidFill>
                  <a:srgbClr val="898989"/>
                </a:solidFill>
                <a:latin typeface="Calibri"/>
                <a:ea typeface="Calibri"/>
                <a:cs typeface="Calibri"/>
                <a:sym typeface="Calibri"/>
              </a:rPr>
              <a:t>28</a:t>
            </a:fld>
            <a:endParaRPr sz="1200" b="0" i="0" u="none" strike="noStrike" cap="none">
              <a:solidFill>
                <a:srgbClr val="898989"/>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74CD48D8-7A1A-7D4E-AE6A-D6228BA8346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2750384"/>
          </a:xfrm>
          <a:prstGeom prst="rect">
            <a:avLst/>
          </a:prstGeom>
        </p:spPr>
      </p:pic>
    </p:spTree>
    <p:extLst>
      <p:ext uri="{BB962C8B-B14F-4D97-AF65-F5344CB8AC3E}">
        <p14:creationId xmlns:p14="http://schemas.microsoft.com/office/powerpoint/2010/main" val="128240670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5"/>
          <p:cNvSpPr txBox="1">
            <a:spLocks noGrp="1"/>
          </p:cNvSpPr>
          <p:nvPr>
            <p:ph type="title"/>
          </p:nvPr>
        </p:nvSpPr>
        <p:spPr>
          <a:xfrm>
            <a:off x="838200" y="365126"/>
            <a:ext cx="10515600" cy="946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altLang="ko-KR" sz="3200" dirty="0"/>
              <a:t>New Guard Award </a:t>
            </a:r>
            <a:r>
              <a:rPr lang="ko-KR" altLang="en-US" sz="3200" dirty="0"/>
              <a:t>부문 </a:t>
            </a:r>
            <a:r>
              <a:rPr lang="en-US" altLang="ko-KR" sz="3200" dirty="0"/>
              <a:t>"</a:t>
            </a:r>
            <a:r>
              <a:rPr lang="en-US" altLang="ko-KR" sz="3200" b="0" i="0" u="none" strike="noStrike" cap="none" dirty="0">
                <a:solidFill>
                  <a:srgbClr val="00B4C2"/>
                </a:solidFill>
                <a:latin typeface="Calibri"/>
                <a:ea typeface="Calibri"/>
                <a:cs typeface="Calibri"/>
                <a:sym typeface="Calibri"/>
              </a:rPr>
              <a:t>LG</a:t>
            </a:r>
            <a:r>
              <a:rPr lang="ko-KR" altLang="en-US" sz="3200" b="0" i="0" u="none" strike="noStrike" cap="none" dirty="0">
                <a:solidFill>
                  <a:srgbClr val="00B4C2"/>
                </a:solidFill>
                <a:latin typeface="Calibri"/>
                <a:ea typeface="Calibri"/>
                <a:cs typeface="Calibri"/>
                <a:sym typeface="Calibri"/>
              </a:rPr>
              <a:t>전자</a:t>
            </a:r>
            <a:r>
              <a:rPr lang="en-US" sz="3200" b="0" i="0" u="none" strike="noStrike" cap="none" dirty="0">
                <a:solidFill>
                  <a:srgbClr val="00B4C2"/>
                </a:solidFill>
                <a:latin typeface="Calibri"/>
                <a:ea typeface="Calibri"/>
                <a:cs typeface="Calibri"/>
                <a:sym typeface="Calibri"/>
              </a:rPr>
              <a:t> </a:t>
            </a:r>
            <a:r>
              <a:rPr lang="ko-KR" altLang="en-US" sz="3200" b="0" i="0" u="none" strike="noStrike" cap="none" dirty="0" err="1">
                <a:solidFill>
                  <a:srgbClr val="00B4C2"/>
                </a:solidFill>
                <a:latin typeface="Calibri"/>
                <a:ea typeface="Calibri"/>
                <a:cs typeface="Calibri"/>
                <a:sym typeface="Calibri"/>
              </a:rPr>
              <a:t>김소임</a:t>
            </a:r>
            <a:r>
              <a:rPr lang="ko-KR" altLang="en-US" sz="3200" b="0" i="0" u="none" strike="noStrike" cap="none" dirty="0">
                <a:solidFill>
                  <a:srgbClr val="00B4C2"/>
                </a:solidFill>
                <a:latin typeface="Calibri"/>
                <a:ea typeface="Calibri"/>
                <a:cs typeface="Calibri"/>
                <a:sym typeface="Calibri"/>
              </a:rPr>
              <a:t> 님</a:t>
            </a:r>
            <a:r>
              <a:rPr lang="en-US" altLang="ko-KR" sz="3200" b="0" i="0" u="none" strike="noStrike" cap="none" dirty="0">
                <a:solidFill>
                  <a:srgbClr val="00B4C2"/>
                </a:solidFill>
                <a:latin typeface="Calibri"/>
                <a:ea typeface="Calibri"/>
                <a:cs typeface="Calibri"/>
                <a:sym typeface="Calibri"/>
              </a:rPr>
              <a:t>”</a:t>
            </a:r>
            <a:r>
              <a:rPr lang="ko-KR" altLang="en-US" sz="3200" b="0" i="0" u="none" strike="noStrike" cap="none" dirty="0">
                <a:solidFill>
                  <a:srgbClr val="00B4C2"/>
                </a:solidFill>
                <a:latin typeface="Calibri"/>
                <a:ea typeface="Calibri"/>
                <a:cs typeface="Calibri"/>
                <a:sym typeface="Calibri"/>
              </a:rPr>
              <a:t> 수상</a:t>
            </a:r>
            <a:endParaRPr sz="3200" b="0" i="0" u="none" strike="noStrike" cap="none" dirty="0">
              <a:solidFill>
                <a:srgbClr val="00B4C2"/>
              </a:solidFill>
              <a:latin typeface="Calibri"/>
              <a:ea typeface="Calibri"/>
              <a:cs typeface="Calibri"/>
              <a:sym typeface="Calibri"/>
            </a:endParaRPr>
          </a:p>
        </p:txBody>
      </p:sp>
      <p:sp>
        <p:nvSpPr>
          <p:cNvPr id="187" name="Google Shape;187;p25"/>
          <p:cNvSpPr txBox="1">
            <a:spLocks noGrp="1"/>
          </p:cNvSpPr>
          <p:nvPr>
            <p:ph type="body" idx="1"/>
          </p:nvPr>
        </p:nvSpPr>
        <p:spPr>
          <a:xfrm>
            <a:off x="838200" y="1414732"/>
            <a:ext cx="10515600" cy="4239900"/>
          </a:xfrm>
          <a:prstGeom prst="rect">
            <a:avLst/>
          </a:prstGeom>
          <a:noFill/>
          <a:ln>
            <a:noFill/>
          </a:ln>
        </p:spPr>
        <p:txBody>
          <a:bodyPr spcFirstLastPara="1" wrap="square" lIns="91425" tIns="45700" rIns="91425" bIns="45700" anchor="t" anchorCtr="0">
            <a:noAutofit/>
          </a:bodyPr>
          <a:lstStyle/>
          <a:p>
            <a:pPr marL="0" indent="0">
              <a:lnSpc>
                <a:spcPct val="115000"/>
              </a:lnSpc>
              <a:spcBef>
                <a:spcPts val="0"/>
              </a:spcBef>
              <a:buSzPts val="2400"/>
              <a:buNone/>
            </a:pPr>
            <a:r>
              <a:rPr lang="en-US" altLang="ko-KR" b="1" i="1" dirty="0"/>
              <a:t>“</a:t>
            </a:r>
            <a:r>
              <a:rPr lang="en-US" b="1" i="1" dirty="0"/>
              <a:t>She has been part of the community glue making the Korean Work Group exciting, </a:t>
            </a:r>
            <a:r>
              <a:rPr lang="en-US" b="1" i="1" dirty="0">
                <a:highlight>
                  <a:srgbClr val="FFFF00"/>
                </a:highlight>
              </a:rPr>
              <a:t>every logo, every funny card</a:t>
            </a:r>
            <a:r>
              <a:rPr lang="en-US" b="1" i="1" dirty="0"/>
              <a:t>, everything like that</a:t>
            </a:r>
            <a:r>
              <a:rPr lang="en-US" altLang="ko-KR" b="1" i="1" dirty="0"/>
              <a:t>.</a:t>
            </a:r>
            <a:r>
              <a:rPr lang="ko-KR" altLang="en-US" b="1" i="1" dirty="0"/>
              <a:t> </a:t>
            </a:r>
            <a:r>
              <a:rPr lang="en-US" b="1" i="1" dirty="0"/>
              <a:t>And in the background she's the person doing stuff like making sure the meetings are edited correctly and all of the schedules, all of that information is nice and tidy and available. </a:t>
            </a:r>
          </a:p>
          <a:p>
            <a:pPr marL="0" indent="0">
              <a:lnSpc>
                <a:spcPct val="115000"/>
              </a:lnSpc>
              <a:spcBef>
                <a:spcPts val="0"/>
              </a:spcBef>
              <a:buSzPts val="2400"/>
              <a:buNone/>
            </a:pPr>
            <a:endParaRPr lang="en-US" b="1" i="1" dirty="0"/>
          </a:p>
          <a:p>
            <a:pPr marL="0" indent="0">
              <a:lnSpc>
                <a:spcPct val="115000"/>
              </a:lnSpc>
              <a:spcBef>
                <a:spcPts val="0"/>
              </a:spcBef>
              <a:buSzPts val="2400"/>
              <a:buNone/>
            </a:pPr>
            <a:r>
              <a:rPr lang="en-US" b="1" i="1" dirty="0"/>
              <a:t>In other words, she has become a </a:t>
            </a:r>
            <a:r>
              <a:rPr lang="en-US" b="1" i="1" dirty="0">
                <a:highlight>
                  <a:srgbClr val="FFFF00"/>
                </a:highlight>
              </a:rPr>
              <a:t>massive community driver </a:t>
            </a:r>
            <a:r>
              <a:rPr lang="en-US" b="1" i="1" dirty="0"/>
              <a:t>extremely visible this year.</a:t>
            </a:r>
            <a:r>
              <a:rPr lang="en-US" altLang="ko-KR" b="1" i="1" dirty="0"/>
              <a:t>”</a:t>
            </a:r>
          </a:p>
        </p:txBody>
      </p:sp>
      <p:sp>
        <p:nvSpPr>
          <p:cNvPr id="188" name="Google Shape;188;p25"/>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200" b="0" i="0" u="none" strike="noStrike" cap="none">
                <a:solidFill>
                  <a:srgbClr val="898989"/>
                </a:solidFill>
                <a:latin typeface="Calibri"/>
                <a:ea typeface="Calibri"/>
                <a:cs typeface="Calibri"/>
                <a:sym typeface="Calibri"/>
              </a:rPr>
              <a:t>29</a:t>
            </a:fld>
            <a:endParaRPr sz="1200" b="0" i="0" u="none" strike="noStrike" cap="none">
              <a:solidFill>
                <a:srgbClr val="898989"/>
              </a:solidFill>
              <a:latin typeface="Calibri"/>
              <a:ea typeface="Calibri"/>
              <a:cs typeface="Calibri"/>
              <a:sym typeface="Calibri"/>
            </a:endParaRPr>
          </a:p>
        </p:txBody>
      </p:sp>
    </p:spTree>
    <p:extLst>
      <p:ext uri="{BB962C8B-B14F-4D97-AF65-F5344CB8AC3E}">
        <p14:creationId xmlns:p14="http://schemas.microsoft.com/office/powerpoint/2010/main" val="424342923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5"/>
          <p:cNvSpPr txBox="1">
            <a:spLocks noGrp="1"/>
          </p:cNvSpPr>
          <p:nvPr>
            <p:ph type="title"/>
          </p:nvPr>
        </p:nvSpPr>
        <p:spPr>
          <a:xfrm>
            <a:off x="838200" y="365126"/>
            <a:ext cx="10515600" cy="946200"/>
          </a:xfrm>
          <a:prstGeom prst="rect">
            <a:avLst/>
          </a:prstGeom>
          <a:noFill/>
          <a:ln>
            <a:noFill/>
          </a:ln>
        </p:spPr>
        <p:txBody>
          <a:bodyPr spcFirstLastPara="1" wrap="square" lIns="91425" tIns="45700" rIns="91425" bIns="45700" anchor="ctr" anchorCtr="0">
            <a:noAutofit/>
          </a:bodyPr>
          <a:lstStyle/>
          <a:p>
            <a:pPr lvl="0"/>
            <a:r>
              <a:rPr lang="en-US" altLang="ko-KR" sz="3200" dirty="0"/>
              <a:t>Planning Group (</a:t>
            </a:r>
            <a:r>
              <a:rPr lang="ko-KR" altLang="en-US" sz="3200" dirty="0"/>
              <a:t>운영진</a:t>
            </a:r>
            <a:r>
              <a:rPr lang="en-US" altLang="ko-KR" sz="3200" dirty="0"/>
              <a:t>) 4</a:t>
            </a:r>
            <a:r>
              <a:rPr lang="ko-KR" altLang="en-US" sz="3200" dirty="0"/>
              <a:t>분기 모임 </a:t>
            </a:r>
            <a:r>
              <a:rPr lang="en-US" altLang="ko-KR" sz="3200" dirty="0"/>
              <a:t>(11/30)</a:t>
            </a:r>
            <a:endParaRPr sz="3200" b="0" i="0" u="none" strike="noStrike" cap="none" dirty="0">
              <a:solidFill>
                <a:srgbClr val="00B4C2"/>
              </a:solidFill>
              <a:latin typeface="Calibri"/>
              <a:ea typeface="Calibri"/>
              <a:cs typeface="Calibri"/>
              <a:sym typeface="Calibri"/>
            </a:endParaRPr>
          </a:p>
        </p:txBody>
      </p:sp>
      <p:sp>
        <p:nvSpPr>
          <p:cNvPr id="187" name="Google Shape;187;p25"/>
          <p:cNvSpPr txBox="1">
            <a:spLocks noGrp="1"/>
          </p:cNvSpPr>
          <p:nvPr>
            <p:ph type="body" idx="1"/>
          </p:nvPr>
        </p:nvSpPr>
        <p:spPr>
          <a:xfrm>
            <a:off x="838200" y="1414732"/>
            <a:ext cx="10515600" cy="4239900"/>
          </a:xfrm>
          <a:prstGeom prst="rect">
            <a:avLst/>
          </a:prstGeom>
          <a:noFill/>
          <a:ln>
            <a:noFill/>
          </a:ln>
        </p:spPr>
        <p:txBody>
          <a:bodyPr spcFirstLastPara="1" wrap="square" lIns="91425" tIns="45700" rIns="91425" bIns="45700" anchor="t" anchorCtr="0">
            <a:noAutofit/>
          </a:bodyPr>
          <a:lstStyle/>
          <a:p>
            <a:pPr marL="228600" indent="-228600">
              <a:lnSpc>
                <a:spcPct val="115000"/>
              </a:lnSpc>
              <a:spcBef>
                <a:spcPts val="0"/>
              </a:spcBef>
            </a:pPr>
            <a:r>
              <a:rPr lang="en-US" altLang="ko-KR" sz="2000" dirty="0">
                <a:hlinkClick r:id="rId3"/>
              </a:rPr>
              <a:t>https://openchain-project.github.io/OpenChain-KWG/subgroup/planning/2021/4th-meeting/</a:t>
            </a:r>
            <a:r>
              <a:rPr lang="ko-KR" altLang="en-US" sz="2000" dirty="0"/>
              <a:t> </a:t>
            </a:r>
            <a:endParaRPr lang="en-US" altLang="ko-KR" sz="2000" dirty="0"/>
          </a:p>
        </p:txBody>
      </p:sp>
      <p:sp>
        <p:nvSpPr>
          <p:cNvPr id="188" name="Google Shape;188;p25"/>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200" b="0" i="0" u="none" strike="noStrike" cap="none">
                <a:solidFill>
                  <a:srgbClr val="898989"/>
                </a:solidFill>
                <a:latin typeface="Calibri"/>
                <a:ea typeface="Calibri"/>
                <a:cs typeface="Calibri"/>
                <a:sym typeface="Calibri"/>
              </a:rPr>
              <a:t>3</a:t>
            </a:fld>
            <a:endParaRPr sz="1200" b="0" i="0" u="none" strike="noStrike" cap="none">
              <a:solidFill>
                <a:srgbClr val="898989"/>
              </a:solidFill>
              <a:latin typeface="Calibri"/>
              <a:ea typeface="Calibri"/>
              <a:cs typeface="Calibri"/>
              <a:sym typeface="Calibri"/>
            </a:endParaRPr>
          </a:p>
        </p:txBody>
      </p:sp>
      <p:pic>
        <p:nvPicPr>
          <p:cNvPr id="2" name="Picture 2" descr="photo">
            <a:extLst>
              <a:ext uri="{FF2B5EF4-FFF2-40B4-BE49-F238E27FC236}">
                <a16:creationId xmlns:a16="http://schemas.microsoft.com/office/drawing/2014/main" id="{7DBAED76-64EA-FC4A-A081-6E56ABA49D74}"/>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474342" y="2054697"/>
            <a:ext cx="5243316" cy="3971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360631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5"/>
          <p:cNvSpPr txBox="1">
            <a:spLocks noGrp="1"/>
          </p:cNvSpPr>
          <p:nvPr>
            <p:ph type="ctrTitle"/>
          </p:nvPr>
        </p:nvSpPr>
        <p:spPr>
          <a:prstGeom prst="rect">
            <a:avLst/>
          </a:prstGeom>
          <a:noFill/>
          <a:ln>
            <a:noFill/>
          </a:ln>
        </p:spPr>
        <p:txBody>
          <a:bodyPr spcFirstLastPara="1" wrap="square" lIns="91425" tIns="45700" rIns="91425" bIns="45700" anchor="ctr" anchorCtr="0">
            <a:noAutofit/>
          </a:bodyPr>
          <a:lstStyle/>
          <a:p>
            <a:pPr marL="0" marR="0" lvl="0" indent="0" rtl="0">
              <a:lnSpc>
                <a:spcPct val="90000"/>
              </a:lnSpc>
              <a:spcBef>
                <a:spcPts val="0"/>
              </a:spcBef>
              <a:spcAft>
                <a:spcPts val="0"/>
              </a:spcAft>
              <a:buNone/>
            </a:pPr>
            <a:r>
              <a:rPr lang="ko-KR" altLang="en-US" sz="4800" b="0" i="0" u="none" strike="noStrike" cap="none" dirty="0">
                <a:solidFill>
                  <a:srgbClr val="00B4C2"/>
                </a:solidFill>
                <a:latin typeface="Calibri"/>
                <a:ea typeface="Calibri"/>
                <a:cs typeface="Calibri"/>
                <a:sym typeface="Calibri"/>
              </a:rPr>
              <a:t>모두 감사합니다</a:t>
            </a:r>
            <a:r>
              <a:rPr lang="en-US" altLang="ko-KR" sz="4800" b="0" i="0" u="none" strike="noStrike" cap="none" dirty="0">
                <a:solidFill>
                  <a:srgbClr val="00B4C2"/>
                </a:solidFill>
                <a:latin typeface="Calibri"/>
                <a:ea typeface="Calibri"/>
                <a:cs typeface="Calibri"/>
                <a:sym typeface="Calibri"/>
              </a:rPr>
              <a:t>.</a:t>
            </a:r>
            <a:endParaRPr sz="4800" b="0" i="0" u="none" strike="noStrike" cap="none" dirty="0">
              <a:solidFill>
                <a:srgbClr val="00B4C2"/>
              </a:solidFill>
              <a:latin typeface="Calibri"/>
              <a:ea typeface="Calibri"/>
              <a:cs typeface="Calibri"/>
              <a:sym typeface="Calibri"/>
            </a:endParaRPr>
          </a:p>
        </p:txBody>
      </p:sp>
      <p:sp>
        <p:nvSpPr>
          <p:cNvPr id="2" name="Subtitle 1">
            <a:extLst>
              <a:ext uri="{FF2B5EF4-FFF2-40B4-BE49-F238E27FC236}">
                <a16:creationId xmlns:a16="http://schemas.microsoft.com/office/drawing/2014/main" id="{6B363C02-236C-B147-8C3A-566C6CD9A06E}"/>
              </a:ext>
            </a:extLst>
          </p:cNvPr>
          <p:cNvSpPr>
            <a:spLocks noGrp="1"/>
          </p:cNvSpPr>
          <p:nvPr>
            <p:ph type="subTitle" idx="1"/>
          </p:nvPr>
        </p:nvSpPr>
        <p:spPr/>
        <p:txBody>
          <a:bodyPr/>
          <a:lstStyle/>
          <a:p>
            <a:r>
              <a:rPr lang="en-US" dirty="0"/>
              <a:t>Thank you. </a:t>
            </a:r>
            <a:endParaRPr lang="en-KR" dirty="0"/>
          </a:p>
        </p:txBody>
      </p:sp>
      <p:sp>
        <p:nvSpPr>
          <p:cNvPr id="188" name="Google Shape;188;p25"/>
          <p:cNvSpPr txBox="1">
            <a:spLocks noGrp="1"/>
          </p:cNvSpPr>
          <p:nvPr>
            <p:ph type="sldNum" idx="4294967295"/>
          </p:nvPr>
        </p:nvSpPr>
        <p:spPr>
          <a:xfrm>
            <a:off x="10887075" y="6235700"/>
            <a:ext cx="1304925"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200" b="0" i="0" u="none" strike="noStrike" cap="none">
                <a:solidFill>
                  <a:srgbClr val="898989"/>
                </a:solidFill>
                <a:latin typeface="Calibri"/>
                <a:ea typeface="Calibri"/>
                <a:cs typeface="Calibri"/>
                <a:sym typeface="Calibri"/>
              </a:rPr>
              <a:t>30</a:t>
            </a:fld>
            <a:endParaRPr sz="1200" b="0" i="0" u="none" strike="noStrike" cap="none">
              <a:solidFill>
                <a:srgbClr val="898989"/>
              </a:solidFill>
              <a:latin typeface="Calibri"/>
              <a:ea typeface="Calibri"/>
              <a:cs typeface="Calibri"/>
              <a:sym typeface="Calibri"/>
            </a:endParaRPr>
          </a:p>
        </p:txBody>
      </p:sp>
      <p:pic>
        <p:nvPicPr>
          <p:cNvPr id="4098" name="Picture 2">
            <a:extLst>
              <a:ext uri="{FF2B5EF4-FFF2-40B4-BE49-F238E27FC236}">
                <a16:creationId xmlns:a16="http://schemas.microsoft.com/office/drawing/2014/main" id="{837109BB-FFD3-3246-B26B-21B5DBECACD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998133" y="409575"/>
            <a:ext cx="8195733" cy="2279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391524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5"/>
          <p:cNvSpPr txBox="1">
            <a:spLocks noGrp="1"/>
          </p:cNvSpPr>
          <p:nvPr>
            <p:ph type="title"/>
          </p:nvPr>
        </p:nvSpPr>
        <p:spPr>
          <a:xfrm>
            <a:off x="838200" y="365126"/>
            <a:ext cx="10515600" cy="946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200" dirty="0"/>
              <a:t>Conformance</a:t>
            </a:r>
            <a:r>
              <a:rPr lang="en-US" sz="3200" b="0" i="0" u="none" strike="noStrike" cap="none" dirty="0">
                <a:solidFill>
                  <a:srgbClr val="00B4C2"/>
                </a:solidFill>
                <a:latin typeface="Calibri"/>
                <a:ea typeface="Calibri"/>
                <a:cs typeface="Calibri"/>
                <a:sym typeface="Calibri"/>
              </a:rPr>
              <a:t> Group</a:t>
            </a:r>
            <a:r>
              <a:rPr lang="ko-KR" altLang="en-US" sz="3200" b="0" i="0" u="none" strike="noStrike" cap="none" dirty="0">
                <a:solidFill>
                  <a:srgbClr val="00B4C2"/>
                </a:solidFill>
                <a:latin typeface="Calibri"/>
                <a:ea typeface="Calibri"/>
                <a:cs typeface="Calibri"/>
                <a:sym typeface="Calibri"/>
              </a:rPr>
              <a:t> 메일링리스트 개설</a:t>
            </a:r>
            <a:endParaRPr sz="3200" b="0" i="0" u="none" strike="noStrike" cap="none" dirty="0">
              <a:solidFill>
                <a:srgbClr val="00B4C2"/>
              </a:solidFill>
              <a:latin typeface="Calibri"/>
              <a:ea typeface="Calibri"/>
              <a:cs typeface="Calibri"/>
              <a:sym typeface="Calibri"/>
            </a:endParaRPr>
          </a:p>
        </p:txBody>
      </p:sp>
      <p:sp>
        <p:nvSpPr>
          <p:cNvPr id="187" name="Google Shape;187;p25"/>
          <p:cNvSpPr txBox="1">
            <a:spLocks noGrp="1"/>
          </p:cNvSpPr>
          <p:nvPr>
            <p:ph type="body" idx="1"/>
          </p:nvPr>
        </p:nvSpPr>
        <p:spPr>
          <a:xfrm>
            <a:off x="838200" y="1414732"/>
            <a:ext cx="10515600" cy="4239900"/>
          </a:xfrm>
          <a:prstGeom prst="rect">
            <a:avLst/>
          </a:prstGeom>
          <a:noFill/>
          <a:ln>
            <a:noFill/>
          </a:ln>
        </p:spPr>
        <p:txBody>
          <a:bodyPr spcFirstLastPara="1" wrap="square" lIns="91425" tIns="45700" rIns="91425" bIns="45700" anchor="t" anchorCtr="0">
            <a:noAutofit/>
          </a:bodyPr>
          <a:lstStyle/>
          <a:p>
            <a:pPr marL="228600" indent="-228600">
              <a:lnSpc>
                <a:spcPct val="115000"/>
              </a:lnSpc>
              <a:spcBef>
                <a:spcPts val="0"/>
              </a:spcBef>
              <a:buSzPts val="2400"/>
            </a:pPr>
            <a:r>
              <a:rPr lang="en-US" altLang="ko-KR" sz="2000" dirty="0"/>
              <a:t>ISO/IEC 5230</a:t>
            </a:r>
            <a:r>
              <a:rPr lang="ko-KR" altLang="en-US" sz="2000" dirty="0"/>
              <a:t>에 적합한 프로그램을 구축하기 위해 </a:t>
            </a:r>
            <a:r>
              <a:rPr lang="en-US" altLang="ko-KR" sz="2000" dirty="0"/>
              <a:t>Community </a:t>
            </a:r>
            <a:r>
              <a:rPr lang="ko-KR" altLang="en-US" sz="2000" dirty="0"/>
              <a:t>차원의 협업 추구</a:t>
            </a:r>
            <a:endParaRPr lang="en-US" altLang="ko-KR" sz="2000" dirty="0"/>
          </a:p>
          <a:p>
            <a:pPr marL="228600" indent="-228600">
              <a:lnSpc>
                <a:spcPct val="115000"/>
              </a:lnSpc>
              <a:spcBef>
                <a:spcPts val="0"/>
              </a:spcBef>
              <a:buSzPts val="2400"/>
            </a:pPr>
            <a:endParaRPr lang="en-US" altLang="ko-KR" sz="2000" dirty="0"/>
          </a:p>
          <a:p>
            <a:pPr marL="228600" indent="-228600">
              <a:lnSpc>
                <a:spcPct val="115000"/>
              </a:lnSpc>
              <a:spcBef>
                <a:spcPts val="0"/>
              </a:spcBef>
              <a:buSzPts val="2400"/>
            </a:pPr>
            <a:r>
              <a:rPr lang="ko-KR" altLang="en-US" sz="2000" dirty="0"/>
              <a:t>메일링리스트로 소통 </a:t>
            </a:r>
            <a:r>
              <a:rPr lang="en-US" altLang="ko-KR" sz="2000" dirty="0"/>
              <a:t>:</a:t>
            </a:r>
            <a:r>
              <a:rPr lang="ko-KR" altLang="en-US" sz="2000" dirty="0"/>
              <a:t> </a:t>
            </a:r>
            <a:r>
              <a:rPr lang="en-US" altLang="ko-KR" sz="2000" dirty="0" err="1"/>
              <a:t>korea-sg-conformance@lists.openchainproject.org</a:t>
            </a:r>
            <a:endParaRPr lang="en-US" altLang="ko-KR" sz="2000" dirty="0"/>
          </a:p>
          <a:p>
            <a:pPr marL="228600" indent="-228600">
              <a:lnSpc>
                <a:spcPct val="115000"/>
              </a:lnSpc>
              <a:spcBef>
                <a:spcPts val="0"/>
              </a:spcBef>
              <a:buSzPts val="2400"/>
            </a:pPr>
            <a:endParaRPr lang="en-US" altLang="ko-KR" sz="2000" dirty="0"/>
          </a:p>
          <a:p>
            <a:pPr marL="228600" indent="-228600">
              <a:lnSpc>
                <a:spcPct val="115000"/>
              </a:lnSpc>
              <a:spcBef>
                <a:spcPts val="0"/>
              </a:spcBef>
              <a:buSzPts val="2400"/>
            </a:pPr>
            <a:r>
              <a:rPr lang="ko-KR" altLang="en-US" sz="2000" dirty="0" err="1"/>
              <a:t>비정기</a:t>
            </a:r>
            <a:r>
              <a:rPr lang="ko-KR" altLang="en-US" sz="2000" dirty="0"/>
              <a:t> 미팅</a:t>
            </a:r>
            <a:endParaRPr lang="en-US" altLang="ko-KR" sz="2000" dirty="0"/>
          </a:p>
          <a:p>
            <a:pPr marL="685800" lvl="1" indent="-228600">
              <a:lnSpc>
                <a:spcPct val="115000"/>
              </a:lnSpc>
              <a:spcBef>
                <a:spcPts val="0"/>
              </a:spcBef>
            </a:pPr>
            <a:r>
              <a:rPr lang="ko-KR" altLang="en-US" sz="1600" dirty="0"/>
              <a:t>멤버 요청 시 미팅 소집</a:t>
            </a:r>
            <a:r>
              <a:rPr lang="en-US" altLang="ko-KR" sz="1600" dirty="0"/>
              <a:t> (2022</a:t>
            </a:r>
            <a:r>
              <a:rPr lang="ko-KR" altLang="en-US" sz="1600" dirty="0"/>
              <a:t>년 </a:t>
            </a:r>
            <a:r>
              <a:rPr lang="en-US" altLang="ko-KR" sz="1600" dirty="0"/>
              <a:t>1</a:t>
            </a:r>
            <a:r>
              <a:rPr lang="ko-KR" altLang="en-US" sz="1600" dirty="0"/>
              <a:t>월 미팅 예정</a:t>
            </a:r>
            <a:r>
              <a:rPr lang="en-US" altLang="ko-KR" sz="1600" dirty="0"/>
              <a:t>)</a:t>
            </a:r>
          </a:p>
          <a:p>
            <a:pPr marL="685800" lvl="1" indent="-228600">
              <a:lnSpc>
                <a:spcPct val="115000"/>
              </a:lnSpc>
              <a:spcBef>
                <a:spcPts val="0"/>
              </a:spcBef>
            </a:pPr>
            <a:r>
              <a:rPr lang="en-US" altLang="ko-KR" sz="1600" dirty="0"/>
              <a:t>1-2</a:t>
            </a:r>
            <a:r>
              <a:rPr lang="ko-KR" altLang="en-US" sz="1600" dirty="0"/>
              <a:t>시간 가량 온</a:t>
            </a:r>
            <a:r>
              <a:rPr lang="en-US" altLang="ko-KR" sz="1600" dirty="0"/>
              <a:t>/</a:t>
            </a:r>
            <a:r>
              <a:rPr lang="ko-KR" altLang="en-US" sz="1600" dirty="0"/>
              <a:t>오프라인 미팅</a:t>
            </a:r>
            <a:endParaRPr lang="en-US" altLang="ko-KR" sz="1600" dirty="0"/>
          </a:p>
          <a:p>
            <a:pPr marL="685800" lvl="1" indent="-228600">
              <a:lnSpc>
                <a:spcPct val="115000"/>
              </a:lnSpc>
              <a:spcBef>
                <a:spcPts val="0"/>
              </a:spcBef>
            </a:pPr>
            <a:r>
              <a:rPr lang="ko-KR" altLang="en-US" sz="1600" dirty="0"/>
              <a:t>질의응답 형태의 이슈 논의 </a:t>
            </a:r>
            <a:r>
              <a:rPr lang="en-US" altLang="ko-KR" sz="1600" dirty="0"/>
              <a:t>&amp;</a:t>
            </a:r>
            <a:r>
              <a:rPr lang="ko-KR" altLang="en-US" sz="1600" dirty="0"/>
              <a:t> 협업 진행</a:t>
            </a:r>
            <a:endParaRPr lang="en-US" altLang="ko-KR" sz="1600" dirty="0"/>
          </a:p>
          <a:p>
            <a:pPr marL="228600" indent="-228600">
              <a:lnSpc>
                <a:spcPct val="115000"/>
              </a:lnSpc>
              <a:spcBef>
                <a:spcPts val="0"/>
              </a:spcBef>
              <a:buSzPts val="2400"/>
            </a:pPr>
            <a:endParaRPr lang="en-US" altLang="ko-KR" sz="2000" dirty="0"/>
          </a:p>
          <a:p>
            <a:pPr marL="228600" indent="-228600">
              <a:lnSpc>
                <a:spcPct val="115000"/>
              </a:lnSpc>
              <a:spcBef>
                <a:spcPts val="0"/>
              </a:spcBef>
              <a:buSzPts val="2400"/>
            </a:pPr>
            <a:r>
              <a:rPr lang="ko-KR" altLang="en-US" sz="2000" dirty="0"/>
              <a:t>멤버 구성</a:t>
            </a:r>
            <a:endParaRPr lang="en-US" altLang="ko-KR" sz="2000" dirty="0"/>
          </a:p>
          <a:p>
            <a:pPr marL="685800" lvl="1" indent="-228600">
              <a:lnSpc>
                <a:spcPct val="115000"/>
              </a:lnSpc>
              <a:spcBef>
                <a:spcPts val="0"/>
              </a:spcBef>
            </a:pPr>
            <a:r>
              <a:rPr lang="en-US" altLang="ko-KR" sz="1600" dirty="0"/>
              <a:t>SK</a:t>
            </a:r>
            <a:r>
              <a:rPr lang="ko-KR" altLang="en-US" sz="1600" dirty="0"/>
              <a:t>텔레콤</a:t>
            </a:r>
            <a:r>
              <a:rPr lang="en-US" altLang="ko-KR" sz="1600" dirty="0"/>
              <a:t>,</a:t>
            </a:r>
            <a:r>
              <a:rPr lang="ko-KR" altLang="en-US" sz="1600" dirty="0"/>
              <a:t> </a:t>
            </a:r>
            <a:r>
              <a:rPr lang="en-US" altLang="ko-KR" sz="1600" dirty="0"/>
              <a:t>LG</a:t>
            </a:r>
            <a:r>
              <a:rPr lang="ko-KR" altLang="en-US" sz="1600" dirty="0"/>
              <a:t>전자</a:t>
            </a:r>
            <a:r>
              <a:rPr lang="en-US" altLang="ko-KR" sz="1600" dirty="0"/>
              <a:t>,</a:t>
            </a:r>
            <a:r>
              <a:rPr lang="ko-KR" altLang="en-US" sz="1600" dirty="0"/>
              <a:t> 카카오</a:t>
            </a:r>
            <a:r>
              <a:rPr lang="en-US" altLang="ko-KR" sz="1600" dirty="0"/>
              <a:t>,</a:t>
            </a:r>
            <a:r>
              <a:rPr lang="ko-KR" altLang="en-US" sz="1600" dirty="0"/>
              <a:t> </a:t>
            </a:r>
            <a:r>
              <a:rPr lang="ko-KR" altLang="en-US" sz="1600" dirty="0" err="1"/>
              <a:t>현대오토에버</a:t>
            </a:r>
            <a:r>
              <a:rPr lang="en-US" altLang="ko-KR" sz="1600" dirty="0"/>
              <a:t>,</a:t>
            </a:r>
            <a:r>
              <a:rPr lang="ko-KR" altLang="en-US" sz="1600" dirty="0"/>
              <a:t> </a:t>
            </a:r>
            <a:r>
              <a:rPr lang="en-US" altLang="ko-KR" sz="1600" dirty="0"/>
              <a:t>…</a:t>
            </a:r>
          </a:p>
          <a:p>
            <a:pPr marL="685800" lvl="1" indent="-228600">
              <a:lnSpc>
                <a:spcPct val="115000"/>
              </a:lnSpc>
              <a:spcBef>
                <a:spcPts val="0"/>
              </a:spcBef>
            </a:pPr>
            <a:endParaRPr lang="en-US" altLang="ko-KR" sz="1600" dirty="0"/>
          </a:p>
          <a:p>
            <a:pPr marL="228600" indent="-228600">
              <a:lnSpc>
                <a:spcPct val="115000"/>
              </a:lnSpc>
              <a:spcBef>
                <a:spcPts val="0"/>
              </a:spcBef>
              <a:buSzPts val="2400"/>
            </a:pPr>
            <a:r>
              <a:rPr lang="ko-KR" altLang="en-US" sz="2000" dirty="0"/>
              <a:t>가입 문의 </a:t>
            </a:r>
            <a:r>
              <a:rPr lang="en-US" altLang="ko-KR" sz="2000" dirty="0"/>
              <a:t>:</a:t>
            </a:r>
            <a:r>
              <a:rPr lang="ko-KR" altLang="en-US" sz="2000" dirty="0"/>
              <a:t> 장학성 </a:t>
            </a:r>
            <a:r>
              <a:rPr lang="en-US" altLang="ko-KR" sz="2000" dirty="0"/>
              <a:t>(</a:t>
            </a:r>
            <a:r>
              <a:rPr lang="en-US" altLang="ko-KR" sz="2000" dirty="0" err="1"/>
              <a:t>haksung@sk.com</a:t>
            </a:r>
            <a:r>
              <a:rPr lang="en-US" altLang="ko-KR" sz="2000" dirty="0"/>
              <a:t>) </a:t>
            </a:r>
            <a:br>
              <a:rPr lang="en-US" altLang="ko-KR" sz="2000" dirty="0"/>
            </a:br>
            <a:endParaRPr lang="en-US" altLang="ko-KR" sz="2000" dirty="0"/>
          </a:p>
        </p:txBody>
      </p:sp>
      <p:sp>
        <p:nvSpPr>
          <p:cNvPr id="188" name="Google Shape;188;p25"/>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200" b="0" i="0" u="none" strike="noStrike" cap="none">
                <a:solidFill>
                  <a:srgbClr val="898989"/>
                </a:solidFill>
                <a:latin typeface="Calibri"/>
                <a:ea typeface="Calibri"/>
                <a:cs typeface="Calibri"/>
                <a:sym typeface="Calibri"/>
              </a:rPr>
              <a:t>4</a:t>
            </a:fld>
            <a:endParaRPr sz="1200" b="0" i="0" u="none" strike="noStrike" cap="none">
              <a:solidFill>
                <a:srgbClr val="898989"/>
              </a:solidFill>
              <a:latin typeface="Calibri"/>
              <a:ea typeface="Calibri"/>
              <a:cs typeface="Calibri"/>
              <a:sym typeface="Calibri"/>
            </a:endParaRPr>
          </a:p>
        </p:txBody>
      </p:sp>
    </p:spTree>
    <p:extLst>
      <p:ext uri="{BB962C8B-B14F-4D97-AF65-F5344CB8AC3E}">
        <p14:creationId xmlns:p14="http://schemas.microsoft.com/office/powerpoint/2010/main" val="78090239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5"/>
          <p:cNvSpPr txBox="1">
            <a:spLocks noGrp="1"/>
          </p:cNvSpPr>
          <p:nvPr>
            <p:ph type="title"/>
          </p:nvPr>
        </p:nvSpPr>
        <p:spPr>
          <a:xfrm>
            <a:off x="838200" y="365126"/>
            <a:ext cx="10515600" cy="946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altLang="ko-KR" sz="3200" dirty="0"/>
              <a:t>ETRI,</a:t>
            </a:r>
            <a:r>
              <a:rPr lang="ko-KR" altLang="en-US" sz="3200" dirty="0"/>
              <a:t> </a:t>
            </a:r>
            <a:r>
              <a:rPr lang="ko-KR" altLang="en-US" sz="3200" dirty="0" err="1"/>
              <a:t>정부출연연</a:t>
            </a:r>
            <a:r>
              <a:rPr lang="ko-KR" altLang="en-US" sz="3200" dirty="0"/>
              <a:t> 첫</a:t>
            </a:r>
            <a:r>
              <a:rPr lang="en-US" altLang="ko-KR" sz="3200" dirty="0"/>
              <a:t> ISO/IEC 5230 </a:t>
            </a:r>
            <a:r>
              <a:rPr lang="ko-KR" altLang="en-US" sz="3200" dirty="0"/>
              <a:t>인증 선언 </a:t>
            </a:r>
            <a:r>
              <a:rPr lang="en-US" altLang="ko-KR" sz="3200" dirty="0"/>
              <a:t>(12/16)</a:t>
            </a:r>
            <a:endParaRPr sz="3200" b="0" i="0" u="none" strike="noStrike" cap="none" dirty="0">
              <a:solidFill>
                <a:srgbClr val="00B4C2"/>
              </a:solidFill>
              <a:latin typeface="Calibri"/>
              <a:ea typeface="Calibri"/>
              <a:cs typeface="Calibri"/>
              <a:sym typeface="Calibri"/>
            </a:endParaRPr>
          </a:p>
        </p:txBody>
      </p:sp>
      <p:sp>
        <p:nvSpPr>
          <p:cNvPr id="187" name="Google Shape;187;p25"/>
          <p:cNvSpPr txBox="1">
            <a:spLocks noGrp="1"/>
          </p:cNvSpPr>
          <p:nvPr>
            <p:ph type="body" idx="1"/>
          </p:nvPr>
        </p:nvSpPr>
        <p:spPr>
          <a:xfrm>
            <a:off x="838200" y="1414732"/>
            <a:ext cx="11192838" cy="4239900"/>
          </a:xfrm>
          <a:prstGeom prst="rect">
            <a:avLst/>
          </a:prstGeom>
          <a:noFill/>
          <a:ln>
            <a:noFill/>
          </a:ln>
        </p:spPr>
        <p:txBody>
          <a:bodyPr spcFirstLastPara="1" wrap="square" lIns="91425" tIns="45700" rIns="91425" bIns="45700" anchor="t" anchorCtr="0">
            <a:noAutofit/>
          </a:bodyPr>
          <a:lstStyle/>
          <a:p>
            <a:pPr marL="228600" indent="-228600">
              <a:lnSpc>
                <a:spcPct val="115000"/>
              </a:lnSpc>
              <a:spcBef>
                <a:spcPts val="0"/>
              </a:spcBef>
            </a:pPr>
            <a:r>
              <a:rPr lang="en-US" altLang="ko-KR" sz="2400" dirty="0">
                <a:hlinkClick r:id="rId3"/>
              </a:rPr>
              <a:t>https://www.openchainproject.org/featured/2021/12/15/etri-conformant-program</a:t>
            </a:r>
            <a:r>
              <a:rPr lang="ko-KR" altLang="en-US" sz="2400" dirty="0"/>
              <a:t> </a:t>
            </a:r>
            <a:endParaRPr lang="en-US" altLang="ko-KR" sz="2400" dirty="0"/>
          </a:p>
        </p:txBody>
      </p:sp>
      <p:sp>
        <p:nvSpPr>
          <p:cNvPr id="188" name="Google Shape;188;p25"/>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200" b="0" i="0" u="none" strike="noStrike" cap="none">
                <a:solidFill>
                  <a:srgbClr val="898989"/>
                </a:solidFill>
                <a:latin typeface="Calibri"/>
                <a:ea typeface="Calibri"/>
                <a:cs typeface="Calibri"/>
                <a:sym typeface="Calibri"/>
              </a:rPr>
              <a:t>5</a:t>
            </a:fld>
            <a:endParaRPr sz="1200" b="0" i="0" u="none" strike="noStrike" cap="none">
              <a:solidFill>
                <a:srgbClr val="898989"/>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28B311B2-15FA-754B-A1D2-B5C251D9D80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43963" y="2195812"/>
            <a:ext cx="4034810" cy="3749354"/>
          </a:xfrm>
          <a:prstGeom prst="rect">
            <a:avLst/>
          </a:prstGeom>
        </p:spPr>
      </p:pic>
      <p:pic>
        <p:nvPicPr>
          <p:cNvPr id="5" name="Picture 4">
            <a:extLst>
              <a:ext uri="{FF2B5EF4-FFF2-40B4-BE49-F238E27FC236}">
                <a16:creationId xmlns:a16="http://schemas.microsoft.com/office/drawing/2014/main" id="{314F0B73-ADC1-D742-9BD4-3A2D8A40EE8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913875" y="2195812"/>
            <a:ext cx="5004823" cy="3911378"/>
          </a:xfrm>
          <a:prstGeom prst="rect">
            <a:avLst/>
          </a:prstGeom>
        </p:spPr>
      </p:pic>
    </p:spTree>
    <p:extLst>
      <p:ext uri="{BB962C8B-B14F-4D97-AF65-F5344CB8AC3E}">
        <p14:creationId xmlns:p14="http://schemas.microsoft.com/office/powerpoint/2010/main" val="71829183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5"/>
          <p:cNvSpPr txBox="1">
            <a:spLocks noGrp="1"/>
          </p:cNvSpPr>
          <p:nvPr>
            <p:ph type="title"/>
          </p:nvPr>
        </p:nvSpPr>
        <p:spPr>
          <a:xfrm>
            <a:off x="838200" y="365126"/>
            <a:ext cx="10515600" cy="946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altLang="ko-KR" sz="3200" dirty="0"/>
              <a:t>2021</a:t>
            </a:r>
            <a:r>
              <a:rPr lang="ko-KR" altLang="en-US" sz="3200" dirty="0"/>
              <a:t> 공개</a:t>
            </a:r>
            <a:r>
              <a:rPr lang="en-US" altLang="ko-KR" sz="3200" dirty="0"/>
              <a:t>SW</a:t>
            </a:r>
            <a:r>
              <a:rPr lang="ko-KR" altLang="en-US" sz="3200" dirty="0"/>
              <a:t>페스티벌 </a:t>
            </a:r>
            <a:r>
              <a:rPr lang="en-US" altLang="ko-KR" sz="3200" dirty="0"/>
              <a:t>-</a:t>
            </a:r>
            <a:r>
              <a:rPr lang="ko-KR" altLang="en-US" sz="3200" dirty="0"/>
              <a:t> 공개</a:t>
            </a:r>
            <a:r>
              <a:rPr lang="en-US" altLang="ko-KR" sz="3200" dirty="0"/>
              <a:t>SW</a:t>
            </a:r>
            <a:r>
              <a:rPr lang="ko-KR" altLang="en-US" sz="3200" dirty="0"/>
              <a:t>토크</a:t>
            </a:r>
            <a:endParaRPr sz="3200" b="0" i="0" u="none" strike="noStrike" cap="none" dirty="0">
              <a:solidFill>
                <a:srgbClr val="00B4C2"/>
              </a:solidFill>
              <a:latin typeface="Calibri"/>
              <a:ea typeface="Calibri"/>
              <a:cs typeface="Calibri"/>
              <a:sym typeface="Calibri"/>
            </a:endParaRPr>
          </a:p>
        </p:txBody>
      </p:sp>
      <p:sp>
        <p:nvSpPr>
          <p:cNvPr id="187" name="Google Shape;187;p25"/>
          <p:cNvSpPr txBox="1">
            <a:spLocks noGrp="1"/>
          </p:cNvSpPr>
          <p:nvPr>
            <p:ph type="body" idx="1"/>
          </p:nvPr>
        </p:nvSpPr>
        <p:spPr>
          <a:xfrm>
            <a:off x="838200" y="1414732"/>
            <a:ext cx="11192838" cy="4239900"/>
          </a:xfrm>
          <a:prstGeom prst="rect">
            <a:avLst/>
          </a:prstGeom>
          <a:noFill/>
          <a:ln>
            <a:noFill/>
          </a:ln>
        </p:spPr>
        <p:txBody>
          <a:bodyPr spcFirstLastPara="1" wrap="square" lIns="91425" tIns="45700" rIns="91425" bIns="45700" anchor="t" anchorCtr="0">
            <a:noAutofit/>
          </a:bodyPr>
          <a:lstStyle/>
          <a:p>
            <a:pPr marL="228600" indent="-228600">
              <a:lnSpc>
                <a:spcPct val="115000"/>
              </a:lnSpc>
              <a:spcBef>
                <a:spcPts val="0"/>
              </a:spcBef>
            </a:pPr>
            <a:r>
              <a:rPr lang="ko-KR" altLang="en-US" sz="2400" dirty="0"/>
              <a:t>한국기업의 오픈소스 거버넌스 </a:t>
            </a:r>
            <a:r>
              <a:rPr lang="ko-KR" altLang="en-US" sz="2400" dirty="0" err="1"/>
              <a:t>구축사례와</a:t>
            </a:r>
            <a:r>
              <a:rPr lang="ko-KR" altLang="en-US" sz="2400" dirty="0"/>
              <a:t> </a:t>
            </a:r>
            <a:r>
              <a:rPr lang="en-US" altLang="ko-KR" sz="2400" dirty="0" err="1"/>
              <a:t>OpenChain</a:t>
            </a:r>
            <a:r>
              <a:rPr lang="en-US" altLang="ko-KR" sz="2400" dirty="0"/>
              <a:t> Project </a:t>
            </a:r>
            <a:r>
              <a:rPr lang="ko-KR" altLang="en-US" sz="2400" dirty="0"/>
              <a:t>소개</a:t>
            </a:r>
            <a:endParaRPr lang="en-US" altLang="ko-KR" sz="2400" dirty="0"/>
          </a:p>
          <a:p>
            <a:pPr marL="228600" indent="-228600">
              <a:lnSpc>
                <a:spcPct val="115000"/>
              </a:lnSpc>
              <a:spcBef>
                <a:spcPts val="0"/>
              </a:spcBef>
            </a:pPr>
            <a:r>
              <a:rPr lang="en-US" altLang="ko-KR" sz="2400" dirty="0">
                <a:hlinkClick r:id="rId3"/>
              </a:rPr>
              <a:t>https://youtu.be/_CsSxXcmsdI</a:t>
            </a:r>
          </a:p>
        </p:txBody>
      </p:sp>
      <p:sp>
        <p:nvSpPr>
          <p:cNvPr id="188" name="Google Shape;188;p25"/>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200" b="0" i="0" u="none" strike="noStrike" cap="none">
                <a:solidFill>
                  <a:srgbClr val="898989"/>
                </a:solidFill>
                <a:latin typeface="Calibri"/>
                <a:ea typeface="Calibri"/>
                <a:cs typeface="Calibri"/>
                <a:sym typeface="Calibri"/>
              </a:rPr>
              <a:t>6</a:t>
            </a:fld>
            <a:endParaRPr sz="1200" b="0" i="0" u="none" strike="noStrike" cap="none">
              <a:solidFill>
                <a:srgbClr val="898989"/>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4F0F5390-CE56-A144-A337-8B6CD297645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5048" y="2473181"/>
            <a:ext cx="4341998" cy="2620761"/>
          </a:xfrm>
          <a:prstGeom prst="rect">
            <a:avLst/>
          </a:prstGeom>
        </p:spPr>
      </p:pic>
      <p:pic>
        <p:nvPicPr>
          <p:cNvPr id="4" name="Picture 3">
            <a:extLst>
              <a:ext uri="{FF2B5EF4-FFF2-40B4-BE49-F238E27FC236}">
                <a16:creationId xmlns:a16="http://schemas.microsoft.com/office/drawing/2014/main" id="{5F9B0D24-B985-3D41-9D6A-7CAC0437FF1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8251" y="2473181"/>
            <a:ext cx="6634701" cy="3258346"/>
          </a:xfrm>
          <a:prstGeom prst="rect">
            <a:avLst/>
          </a:prstGeom>
        </p:spPr>
      </p:pic>
      <p:sp>
        <p:nvSpPr>
          <p:cNvPr id="6" name="Rectangle 5">
            <a:extLst>
              <a:ext uri="{FF2B5EF4-FFF2-40B4-BE49-F238E27FC236}">
                <a16:creationId xmlns:a16="http://schemas.microsoft.com/office/drawing/2014/main" id="{22F2CD9C-2C68-CD45-BC19-8851FBCEA989}"/>
              </a:ext>
            </a:extLst>
          </p:cNvPr>
          <p:cNvSpPr/>
          <p:nvPr/>
        </p:nvSpPr>
        <p:spPr>
          <a:xfrm>
            <a:off x="1018964" y="5093942"/>
            <a:ext cx="4023858" cy="307777"/>
          </a:xfrm>
          <a:prstGeom prst="rect">
            <a:avLst/>
          </a:prstGeom>
        </p:spPr>
        <p:txBody>
          <a:bodyPr wrap="none">
            <a:spAutoFit/>
          </a:bodyPr>
          <a:lstStyle/>
          <a:p>
            <a:r>
              <a:rPr lang="en-KR" dirty="0">
                <a:hlinkClick r:id="rId6"/>
              </a:rPr>
              <a:t>https://festival.oss.kr/conference_track04_1.php</a:t>
            </a:r>
            <a:r>
              <a:rPr lang="ko-KR" altLang="en-US" dirty="0"/>
              <a:t> </a:t>
            </a:r>
            <a:endParaRPr lang="en-KR" dirty="0"/>
          </a:p>
        </p:txBody>
      </p:sp>
    </p:spTree>
    <p:extLst>
      <p:ext uri="{BB962C8B-B14F-4D97-AF65-F5344CB8AC3E}">
        <p14:creationId xmlns:p14="http://schemas.microsoft.com/office/powerpoint/2010/main" val="375211432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5"/>
          <p:cNvSpPr txBox="1">
            <a:spLocks noGrp="1"/>
          </p:cNvSpPr>
          <p:nvPr>
            <p:ph type="title"/>
          </p:nvPr>
        </p:nvSpPr>
        <p:spPr>
          <a:xfrm>
            <a:off x="838200" y="365126"/>
            <a:ext cx="10515600" cy="946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ko-KR" altLang="en-US" sz="3200" dirty="0"/>
              <a:t>공개</a:t>
            </a:r>
            <a:r>
              <a:rPr lang="en-US" altLang="ko-KR" sz="3200" dirty="0"/>
              <a:t>SW </a:t>
            </a:r>
            <a:r>
              <a:rPr lang="ko-KR" altLang="en-US" sz="3200" dirty="0"/>
              <a:t>뉴스레터 </a:t>
            </a:r>
            <a:r>
              <a:rPr lang="en-US" altLang="ko-KR" sz="3200" dirty="0"/>
              <a:t>–</a:t>
            </a:r>
            <a:r>
              <a:rPr lang="ko-KR" altLang="en-US" sz="3200" dirty="0"/>
              <a:t> 국내 기업의 오픈소스 거버넌스 현황</a:t>
            </a:r>
            <a:endParaRPr sz="3200" b="0" i="0" u="none" strike="noStrike" cap="none" dirty="0">
              <a:solidFill>
                <a:srgbClr val="00B4C2"/>
              </a:solidFill>
              <a:latin typeface="Calibri"/>
              <a:ea typeface="Calibri"/>
              <a:cs typeface="Calibri"/>
              <a:sym typeface="Calibri"/>
            </a:endParaRPr>
          </a:p>
        </p:txBody>
      </p:sp>
      <p:sp>
        <p:nvSpPr>
          <p:cNvPr id="188" name="Google Shape;188;p25"/>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200" b="0" i="0" u="none" strike="noStrike" cap="none">
                <a:solidFill>
                  <a:srgbClr val="898989"/>
                </a:solidFill>
                <a:latin typeface="Calibri"/>
                <a:ea typeface="Calibri"/>
                <a:cs typeface="Calibri"/>
                <a:sym typeface="Calibri"/>
              </a:rPr>
              <a:t>7</a:t>
            </a:fld>
            <a:endParaRPr sz="1200" b="0" i="0" u="none" strike="noStrike" cap="none">
              <a:solidFill>
                <a:srgbClr val="898989"/>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ED72EB07-7F49-2947-8F17-9EE021EF21A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10872" y="1156010"/>
            <a:ext cx="6570256" cy="5079690"/>
          </a:xfrm>
          <a:prstGeom prst="rect">
            <a:avLst/>
          </a:prstGeom>
        </p:spPr>
      </p:pic>
      <p:sp>
        <p:nvSpPr>
          <p:cNvPr id="3" name="Rectangle 2">
            <a:extLst>
              <a:ext uri="{FF2B5EF4-FFF2-40B4-BE49-F238E27FC236}">
                <a16:creationId xmlns:a16="http://schemas.microsoft.com/office/drawing/2014/main" id="{AEF41421-78E1-9045-8B60-77D81075E926}"/>
              </a:ext>
            </a:extLst>
          </p:cNvPr>
          <p:cNvSpPr/>
          <p:nvPr/>
        </p:nvSpPr>
        <p:spPr>
          <a:xfrm>
            <a:off x="2917371" y="6185097"/>
            <a:ext cx="7241512" cy="307777"/>
          </a:xfrm>
          <a:prstGeom prst="rect">
            <a:avLst/>
          </a:prstGeom>
        </p:spPr>
        <p:txBody>
          <a:bodyPr wrap="square">
            <a:spAutoFit/>
          </a:bodyPr>
          <a:lstStyle/>
          <a:p>
            <a:r>
              <a:rPr lang="en-US" altLang="ko-KR" dirty="0">
                <a:hlinkClick r:id="rId4"/>
              </a:rPr>
              <a:t>https://www.oss.kr/news_letter/show/b93205da-3b31-43f4-82c0-8e4eaf3964dd</a:t>
            </a:r>
            <a:r>
              <a:rPr lang="ko-KR" altLang="en-US" dirty="0"/>
              <a:t> </a:t>
            </a:r>
            <a:endParaRPr lang="en-KR" dirty="0"/>
          </a:p>
        </p:txBody>
      </p:sp>
    </p:spTree>
    <p:extLst>
      <p:ext uri="{BB962C8B-B14F-4D97-AF65-F5344CB8AC3E}">
        <p14:creationId xmlns:p14="http://schemas.microsoft.com/office/powerpoint/2010/main" val="13689052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5"/>
          <p:cNvSpPr txBox="1">
            <a:spLocks noGrp="1"/>
          </p:cNvSpPr>
          <p:nvPr>
            <p:ph type="title"/>
          </p:nvPr>
        </p:nvSpPr>
        <p:spPr>
          <a:xfrm>
            <a:off x="838200" y="365126"/>
            <a:ext cx="10515600" cy="946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ko-KR" altLang="en-US" sz="3200" dirty="0"/>
              <a:t>기업 공개소프트웨어 거버넌스 가이드</a:t>
            </a:r>
            <a:endParaRPr sz="3200" b="0" i="0" u="none" strike="noStrike" cap="none" dirty="0">
              <a:solidFill>
                <a:srgbClr val="00B4C2"/>
              </a:solidFill>
              <a:latin typeface="Calibri"/>
              <a:ea typeface="Calibri"/>
              <a:cs typeface="Calibri"/>
              <a:sym typeface="Calibri"/>
            </a:endParaRPr>
          </a:p>
        </p:txBody>
      </p:sp>
      <p:sp>
        <p:nvSpPr>
          <p:cNvPr id="187" name="Google Shape;187;p25"/>
          <p:cNvSpPr txBox="1">
            <a:spLocks noGrp="1"/>
          </p:cNvSpPr>
          <p:nvPr>
            <p:ph type="body" idx="1"/>
          </p:nvPr>
        </p:nvSpPr>
        <p:spPr>
          <a:xfrm>
            <a:off x="838200" y="1414732"/>
            <a:ext cx="11192838" cy="4239900"/>
          </a:xfrm>
          <a:prstGeom prst="rect">
            <a:avLst/>
          </a:prstGeom>
          <a:noFill/>
          <a:ln>
            <a:noFill/>
          </a:ln>
        </p:spPr>
        <p:txBody>
          <a:bodyPr spcFirstLastPara="1" wrap="square" lIns="91425" tIns="45700" rIns="91425" bIns="45700" anchor="t" anchorCtr="0">
            <a:noAutofit/>
          </a:bodyPr>
          <a:lstStyle/>
          <a:p>
            <a:pPr marL="228600" indent="-228600">
              <a:lnSpc>
                <a:spcPct val="115000"/>
              </a:lnSpc>
              <a:spcBef>
                <a:spcPts val="0"/>
              </a:spcBef>
            </a:pPr>
            <a:r>
              <a:rPr lang="en-US" altLang="ko-KR" sz="2400" dirty="0">
                <a:hlinkClick r:id="rId3"/>
              </a:rPr>
              <a:t>https://www.oss.kr/oss_guide/show/2f7c25e8-df31-4ad9-9d25-1d8234c322c0</a:t>
            </a:r>
            <a:endParaRPr lang="en-US" altLang="ko-KR" sz="2400" dirty="0"/>
          </a:p>
          <a:p>
            <a:pPr marL="228600" indent="-228600">
              <a:lnSpc>
                <a:spcPct val="115000"/>
              </a:lnSpc>
              <a:spcBef>
                <a:spcPts val="0"/>
              </a:spcBef>
            </a:pPr>
            <a:r>
              <a:rPr lang="ko-KR" altLang="en-US" sz="2400" dirty="0"/>
              <a:t>집필진</a:t>
            </a:r>
            <a:endParaRPr lang="en-US" altLang="ko-KR" sz="2400" dirty="0"/>
          </a:p>
          <a:p>
            <a:pPr marL="685800" lvl="1" indent="-228600">
              <a:lnSpc>
                <a:spcPct val="115000"/>
              </a:lnSpc>
              <a:spcBef>
                <a:spcPts val="0"/>
              </a:spcBef>
            </a:pPr>
            <a:r>
              <a:rPr lang="ko-KR" altLang="en-US" sz="2000" dirty="0" err="1"/>
              <a:t>라인플러스</a:t>
            </a:r>
            <a:r>
              <a:rPr lang="ko-KR" altLang="en-US" sz="2000" dirty="0"/>
              <a:t> 이서연</a:t>
            </a:r>
            <a:endParaRPr lang="en-US" altLang="ko-KR" sz="2000" dirty="0"/>
          </a:p>
          <a:p>
            <a:pPr marL="685800" lvl="1" indent="-228600">
              <a:lnSpc>
                <a:spcPct val="115000"/>
              </a:lnSpc>
              <a:spcBef>
                <a:spcPts val="0"/>
              </a:spcBef>
            </a:pPr>
            <a:r>
              <a:rPr lang="ko-KR" altLang="en-US" sz="2000" dirty="0"/>
              <a:t>카카오 </a:t>
            </a:r>
            <a:r>
              <a:rPr lang="en-US" altLang="ko-KR" sz="2000" dirty="0"/>
              <a:t>Robin (</a:t>
            </a:r>
            <a:r>
              <a:rPr lang="ko-KR" altLang="en-US" sz="2000" dirty="0"/>
              <a:t>황민호</a:t>
            </a:r>
            <a:r>
              <a:rPr lang="en-US" altLang="ko-KR" sz="2000" dirty="0"/>
              <a:t>)</a:t>
            </a:r>
          </a:p>
          <a:p>
            <a:pPr marL="685800" lvl="1" indent="-228600">
              <a:lnSpc>
                <a:spcPct val="115000"/>
              </a:lnSpc>
              <a:spcBef>
                <a:spcPts val="0"/>
              </a:spcBef>
            </a:pPr>
            <a:r>
              <a:rPr lang="en-US" altLang="ko-KR" sz="2000" dirty="0"/>
              <a:t>SK</a:t>
            </a:r>
            <a:r>
              <a:rPr lang="ko-KR" altLang="en-US" sz="2000" dirty="0"/>
              <a:t>텔레콤 장학성</a:t>
            </a:r>
            <a:endParaRPr lang="en-US" altLang="ko-KR" sz="2000" dirty="0"/>
          </a:p>
          <a:p>
            <a:pPr marL="228600" indent="-228600">
              <a:lnSpc>
                <a:spcPct val="115000"/>
              </a:lnSpc>
              <a:spcBef>
                <a:spcPts val="0"/>
              </a:spcBef>
            </a:pPr>
            <a:endParaRPr lang="en-US" altLang="ko-KR" sz="2400" dirty="0"/>
          </a:p>
          <a:p>
            <a:pPr marL="228600" indent="-228600">
              <a:lnSpc>
                <a:spcPct val="115000"/>
              </a:lnSpc>
              <a:spcBef>
                <a:spcPts val="0"/>
              </a:spcBef>
            </a:pPr>
            <a:r>
              <a:rPr lang="ko-KR" altLang="en-US" sz="2400" dirty="0" err="1"/>
              <a:t>온라인버전</a:t>
            </a:r>
            <a:endParaRPr lang="en-US" altLang="ko-KR" sz="2400" dirty="0"/>
          </a:p>
          <a:p>
            <a:pPr marL="685800" lvl="1" indent="-228600">
              <a:lnSpc>
                <a:spcPct val="115000"/>
              </a:lnSpc>
              <a:spcBef>
                <a:spcPts val="0"/>
              </a:spcBef>
            </a:pPr>
            <a:r>
              <a:rPr lang="en-US" altLang="ko-KR" sz="2000" dirty="0">
                <a:hlinkClick r:id="rId4"/>
              </a:rPr>
              <a:t>https://nipa-openup.github.io/oss-governance-guide/</a:t>
            </a:r>
            <a:r>
              <a:rPr lang="ko-KR" altLang="en-US" sz="2000" dirty="0"/>
              <a:t> </a:t>
            </a:r>
            <a:endParaRPr lang="en-US" altLang="ko-KR" sz="2000" dirty="0"/>
          </a:p>
        </p:txBody>
      </p:sp>
      <p:sp>
        <p:nvSpPr>
          <p:cNvPr id="188" name="Google Shape;188;p25"/>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200" b="0" i="0" u="none" strike="noStrike" cap="none">
                <a:solidFill>
                  <a:srgbClr val="898989"/>
                </a:solidFill>
                <a:latin typeface="Calibri"/>
                <a:ea typeface="Calibri"/>
                <a:cs typeface="Calibri"/>
                <a:sym typeface="Calibri"/>
              </a:rPr>
              <a:t>8</a:t>
            </a:fld>
            <a:endParaRPr sz="1200" b="0" i="0" u="none" strike="noStrike" cap="none">
              <a:solidFill>
                <a:srgbClr val="898989"/>
              </a:solidFill>
              <a:latin typeface="Calibri"/>
              <a:ea typeface="Calibri"/>
              <a:cs typeface="Calibri"/>
              <a:sym typeface="Calibri"/>
            </a:endParaRPr>
          </a:p>
        </p:txBody>
      </p:sp>
      <p:pic>
        <p:nvPicPr>
          <p:cNvPr id="3074" name="Picture 2" descr="기업 공개소프트웨어 거버넌스 가이드">
            <a:extLst>
              <a:ext uri="{FF2B5EF4-FFF2-40B4-BE49-F238E27FC236}">
                <a16:creationId xmlns:a16="http://schemas.microsoft.com/office/drawing/2014/main" id="{F3C8F28A-2441-7F44-A5FB-AB471224635E}"/>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285555" y="1879825"/>
            <a:ext cx="3736346" cy="4720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31770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5"/>
          <p:cNvSpPr txBox="1">
            <a:spLocks noGrp="1"/>
          </p:cNvSpPr>
          <p:nvPr>
            <p:ph type="title"/>
          </p:nvPr>
        </p:nvSpPr>
        <p:spPr>
          <a:xfrm>
            <a:off x="838200" y="365126"/>
            <a:ext cx="10515600" cy="946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200" b="0" i="0" u="none" strike="noStrike" cap="none" dirty="0">
                <a:solidFill>
                  <a:srgbClr val="00B4C2"/>
                </a:solidFill>
                <a:latin typeface="Calibri"/>
                <a:ea typeface="Calibri"/>
                <a:cs typeface="Calibri"/>
                <a:sym typeface="Calibri"/>
              </a:rPr>
              <a:t>Blog Update</a:t>
            </a:r>
            <a:endParaRPr sz="3200" b="0" i="0" u="none" strike="noStrike" cap="none" dirty="0">
              <a:solidFill>
                <a:srgbClr val="00B4C2"/>
              </a:solidFill>
              <a:latin typeface="Calibri"/>
              <a:ea typeface="Calibri"/>
              <a:cs typeface="Calibri"/>
              <a:sym typeface="Calibri"/>
            </a:endParaRPr>
          </a:p>
        </p:txBody>
      </p:sp>
      <p:sp>
        <p:nvSpPr>
          <p:cNvPr id="188" name="Google Shape;188;p25"/>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200" b="0" i="0" u="none" strike="noStrike" cap="none">
                <a:solidFill>
                  <a:srgbClr val="898989"/>
                </a:solidFill>
                <a:latin typeface="Calibri"/>
                <a:ea typeface="Calibri"/>
                <a:cs typeface="Calibri"/>
                <a:sym typeface="Calibri"/>
              </a:rPr>
              <a:t>9</a:t>
            </a:fld>
            <a:endParaRPr sz="1200" b="0" i="0" u="none" strike="noStrike" cap="none">
              <a:solidFill>
                <a:srgbClr val="898989"/>
              </a:solidFill>
              <a:latin typeface="Calibri"/>
              <a:ea typeface="Calibri"/>
              <a:cs typeface="Calibri"/>
              <a:sym typeface="Calibri"/>
            </a:endParaRPr>
          </a:p>
        </p:txBody>
      </p:sp>
      <p:pic>
        <p:nvPicPr>
          <p:cNvPr id="6" name="Picture 5">
            <a:extLst>
              <a:ext uri="{FF2B5EF4-FFF2-40B4-BE49-F238E27FC236}">
                <a16:creationId xmlns:a16="http://schemas.microsoft.com/office/drawing/2014/main" id="{9AA2E3A6-AA44-9F48-82E3-D5DF6793DC4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44135" y="1091797"/>
            <a:ext cx="8303730" cy="5143903"/>
          </a:xfrm>
          <a:prstGeom prst="rect">
            <a:avLst/>
          </a:prstGeom>
        </p:spPr>
      </p:pic>
      <p:sp>
        <p:nvSpPr>
          <p:cNvPr id="7" name="Rectangle 6">
            <a:extLst>
              <a:ext uri="{FF2B5EF4-FFF2-40B4-BE49-F238E27FC236}">
                <a16:creationId xmlns:a16="http://schemas.microsoft.com/office/drawing/2014/main" id="{B58C077D-1849-9E44-A6DC-E18BC8A9344C}"/>
              </a:ext>
            </a:extLst>
          </p:cNvPr>
          <p:cNvSpPr/>
          <p:nvPr/>
        </p:nvSpPr>
        <p:spPr>
          <a:xfrm>
            <a:off x="2585662" y="6081811"/>
            <a:ext cx="7976171" cy="307777"/>
          </a:xfrm>
          <a:prstGeom prst="rect">
            <a:avLst/>
          </a:prstGeom>
        </p:spPr>
        <p:txBody>
          <a:bodyPr wrap="square">
            <a:spAutoFit/>
          </a:bodyPr>
          <a:lstStyle/>
          <a:p>
            <a:r>
              <a:rPr lang="en-KR" dirty="0">
                <a:hlinkClick r:id="rId4"/>
              </a:rPr>
              <a:t>https://openchain-project.github.io/OpenChain-KWG/blog/2021/20211212-log4shell/</a:t>
            </a:r>
            <a:r>
              <a:rPr lang="en-KR" dirty="0"/>
              <a:t> </a:t>
            </a:r>
          </a:p>
        </p:txBody>
      </p:sp>
    </p:spTree>
    <p:extLst>
      <p:ext uri="{BB962C8B-B14F-4D97-AF65-F5344CB8AC3E}">
        <p14:creationId xmlns:p14="http://schemas.microsoft.com/office/powerpoint/2010/main" val="271986801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11370</TotalTime>
  <Words>764</Words>
  <Application>Microsoft Macintosh PowerPoint</Application>
  <PresentationFormat>Widescreen</PresentationFormat>
  <Paragraphs>144</Paragraphs>
  <Slides>30</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Calibri</vt:lpstr>
      <vt:lpstr>Arial</vt:lpstr>
      <vt:lpstr>Office Theme</vt:lpstr>
      <vt:lpstr>2021년 4분기 Update</vt:lpstr>
      <vt:lpstr>신규 멤버 소개</vt:lpstr>
      <vt:lpstr>Planning Group (운영진) 4분기 모임 (11/30)</vt:lpstr>
      <vt:lpstr>Conformance Group 메일링리스트 개설</vt:lpstr>
      <vt:lpstr>ETRI, 정부출연연 첫 ISO/IEC 5230 인증 선언 (12/16)</vt:lpstr>
      <vt:lpstr>2021 공개SW페스티벌 - 공개SW토크</vt:lpstr>
      <vt:lpstr>공개SW 뉴스레터 – 국내 기업의 오픈소스 거버넌스 현황</vt:lpstr>
      <vt:lpstr>기업 공개소프트웨어 거버넌스 가이드</vt:lpstr>
      <vt:lpstr>Blog Update</vt:lpstr>
      <vt:lpstr>Blog Update</vt:lpstr>
      <vt:lpstr>Blog Update</vt:lpstr>
      <vt:lpstr>(참고) Blog 작성 방법</vt:lpstr>
      <vt:lpstr>2021 Awards</vt:lpstr>
      <vt:lpstr>우수 참여상 </vt:lpstr>
      <vt:lpstr>LG전자 석지영 님 </vt:lpstr>
      <vt:lpstr>NCSOFT 한지호 님 </vt:lpstr>
      <vt:lpstr>LG전자 김경애 님</vt:lpstr>
      <vt:lpstr>카카오 Sean(김영환)님</vt:lpstr>
      <vt:lpstr>삼성전자 정윤환 님</vt:lpstr>
      <vt:lpstr>LG전자 박원재 님</vt:lpstr>
      <vt:lpstr>카카오뱅크 Arlo(하헌관) 님</vt:lpstr>
      <vt:lpstr>우수 기여상 </vt:lpstr>
      <vt:lpstr>카카오 Robin(황민호) 님 </vt:lpstr>
      <vt:lpstr>NCSOFT 한다솜 님</vt:lpstr>
      <vt:lpstr>현대오토에버 류창한 님</vt:lpstr>
      <vt:lpstr>LG전자 김소임 님</vt:lpstr>
      <vt:lpstr>라인플러스 이서연 님</vt:lpstr>
      <vt:lpstr>2021 Open Compliance Summit Awards</vt:lpstr>
      <vt:lpstr>New Guard Award 부문 "LG전자 김소임 님” 수상</vt:lpstr>
      <vt:lpstr>모두 감사합니다.</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101</cp:revision>
  <dcterms:modified xsi:type="dcterms:W3CDTF">2021-12-20T04:24:46Z</dcterms:modified>
</cp:coreProperties>
</file>